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807" r:id="rId5"/>
    <p:sldMasterId id="2147483820" r:id="rId6"/>
    <p:sldMasterId id="2147483684" r:id="rId7"/>
  </p:sldMasterIdLst>
  <p:notesMasterIdLst>
    <p:notesMasterId r:id="rId32"/>
  </p:notesMasterIdLst>
  <p:handoutMasterIdLst>
    <p:handoutMasterId r:id="rId33"/>
  </p:handoutMasterIdLst>
  <p:sldIdLst>
    <p:sldId id="960" r:id="rId8"/>
    <p:sldId id="285" r:id="rId9"/>
    <p:sldId id="259" r:id="rId10"/>
    <p:sldId id="290" r:id="rId11"/>
    <p:sldId id="269" r:id="rId12"/>
    <p:sldId id="265" r:id="rId13"/>
    <p:sldId id="291" r:id="rId14"/>
    <p:sldId id="292" r:id="rId15"/>
    <p:sldId id="268" r:id="rId16"/>
    <p:sldId id="294" r:id="rId17"/>
    <p:sldId id="295" r:id="rId18"/>
    <p:sldId id="297" r:id="rId19"/>
    <p:sldId id="275" r:id="rId20"/>
    <p:sldId id="307" r:id="rId21"/>
    <p:sldId id="300" r:id="rId22"/>
    <p:sldId id="956" r:id="rId23"/>
    <p:sldId id="302" r:id="rId24"/>
    <p:sldId id="957" r:id="rId25"/>
    <p:sldId id="303" r:id="rId26"/>
    <p:sldId id="958" r:id="rId27"/>
    <p:sldId id="304" r:id="rId28"/>
    <p:sldId id="959" r:id="rId29"/>
    <p:sldId id="305" r:id="rId30"/>
    <p:sldId id="30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3AA34D-184C-16D7-AAD9-A39A58CF8AEB}" name="Danica Yeh" initials="DY" userId="S::danica@cascadiaconsulting.com::b9891c89-27bb-463d-b716-42659d0e8328" providerId="AD"/>
  <p188:author id="{2A06879F-6B3E-CB41-A621-DB5C3305A8A8}" name="Sarah Schu" initials="SS" userId="S::sarah@cascadiaconsulting.com::7d863aab-10dd-46a5-b617-2cdd29cf0d43" providerId="AD"/>
  <p188:author id="{977B09BE-7450-C584-2BC3-7156C1DBF294}" name="Marc Daudon" initials="MD" userId="Marc Daudon" providerId="None"/>
  <p188:author id="{F21450EB-BB7D-CB8F-F785-AE3E4F2865F6}" name="Ayo Arowosegbe" initials="AA" userId="S::ayo@cascadiaconsulting.com::f306b102-c23a-4cc8-9f02-6dc36ca74a91" providerId="AD"/>
  <p188:author id="{85087DFD-5ABF-5403-BC28-FAED4A3725E9}" name="Jenny Ugolino" initials="JU" userId="S::jenny@cascadiaconsulting.com::aebc0383-bf85-4341-b38f-d312e64938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ne Cortez" initials="RC" lastIdx="8" clrIdx="0">
    <p:extLst>
      <p:ext uri="{19B8F6BF-5375-455C-9EA6-DF929625EA0E}">
        <p15:presenceInfo xmlns:p15="http://schemas.microsoft.com/office/powerpoint/2012/main" userId="pczLYmiuEUYDWRuiICfE7zW1EjXR0gCVgQTIoA3UJ8s=" providerId="None"/>
      </p:ext>
    </p:extLst>
  </p:cmAuthor>
  <p:cmAuthor id="2" name="Rebecca Benner" initials="RB" lastIdx="2" clrIdx="1">
    <p:extLst>
      <p:ext uri="{19B8F6BF-5375-455C-9EA6-DF929625EA0E}">
        <p15:presenceInfo xmlns:p15="http://schemas.microsoft.com/office/powerpoint/2012/main" userId="S::rbenner@TNC.ORG::426f25c9-8ad9-466b-8e3c-5282506fdc48" providerId="AD"/>
      </p:ext>
    </p:extLst>
  </p:cmAuthor>
  <p:cmAuthor id="3" name="Marc Daudon" initials="MD" lastIdx="2" clrIdx="2">
    <p:extLst>
      <p:ext uri="{19B8F6BF-5375-455C-9EA6-DF929625EA0E}">
        <p15:presenceInfo xmlns:p15="http://schemas.microsoft.com/office/powerpoint/2012/main" userId="m4+1hWTIhOkDq0NkOn++Qimeyu5sYwBDoIZaZ/rwwG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203D96"/>
    <a:srgbClr val="C55912"/>
    <a:srgbClr val="4E95D9"/>
    <a:srgbClr val="B4DC7F"/>
    <a:srgbClr val="33993D"/>
    <a:srgbClr val="000308"/>
    <a:srgbClr val="428A70"/>
    <a:srgbClr val="52A471"/>
    <a:srgbClr val="1B57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3"/>
    <p:restoredTop sz="94695"/>
  </p:normalViewPr>
  <p:slideViewPr>
    <p:cSldViewPr snapToGrid="0">
      <p:cViewPr varScale="1">
        <p:scale>
          <a:sx n="105" d="100"/>
          <a:sy n="105" d="100"/>
        </p:scale>
        <p:origin x="98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A9-0C48-BA24-B901EF422C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7A9-0C48-BA24-B901EF422C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A9-0C48-BA24-B901EF422C29}"/>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17A9-0C48-BA24-B901EF422C2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7A9-0C48-BA24-B901EF422C29}"/>
              </c:ext>
            </c:extLst>
          </c:dPt>
          <c:cat>
            <c:numRef>
              <c:f>Sheet1!$A$2:$A$6</c:f>
              <c:numCache>
                <c:formatCode>General</c:formatCode>
                <c:ptCount val="5"/>
              </c:numCache>
            </c:numRef>
          </c:cat>
          <c:val>
            <c:numRef>
              <c:f>Sheet1!$B$2:$B$6</c:f>
              <c:numCache>
                <c:formatCode>General</c:formatCode>
                <c:ptCount val="5"/>
                <c:pt idx="0">
                  <c:v>10</c:v>
                </c:pt>
                <c:pt idx="1">
                  <c:v>10</c:v>
                </c:pt>
                <c:pt idx="2">
                  <c:v>32</c:v>
                </c:pt>
                <c:pt idx="3">
                  <c:v>28</c:v>
                </c:pt>
                <c:pt idx="4">
                  <c:v>20</c:v>
                </c:pt>
              </c:numCache>
            </c:numRef>
          </c:val>
          <c:extLst>
            <c:ext xmlns:c16="http://schemas.microsoft.com/office/drawing/2014/chart" uri="{C3380CC4-5D6E-409C-BE32-E72D297353CC}">
              <c16:uniqueId val="{0000000A-17A9-0C48-BA24-B901EF422C29}"/>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85504350906297E-2"/>
          <c:y val="0.10715396827942332"/>
          <c:w val="0.72572449642221049"/>
          <c:h val="0.82387101688663666"/>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356-DD4D-9D58-2B3F386E430A}"/>
            </c:ext>
          </c:extLst>
        </c:ser>
        <c:ser>
          <c:idx val="1"/>
          <c:order val="1"/>
          <c:tx>
            <c:strRef>
              <c:f>Sheet1!$C$1</c:f>
              <c:strCache>
                <c:ptCount val="1"/>
                <c:pt idx="0">
                  <c:v>Series 2</c:v>
                </c:pt>
              </c:strCache>
            </c:strRef>
          </c:tx>
          <c:spPr>
            <a:solidFill>
              <a:schemeClr val="accent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356-DD4D-9D58-2B3F386E430A}"/>
            </c:ext>
          </c:extLst>
        </c:ser>
        <c:ser>
          <c:idx val="2"/>
          <c:order val="2"/>
          <c:tx>
            <c:strRef>
              <c:f>Sheet1!$D$1</c:f>
              <c:strCache>
                <c:ptCount val="1"/>
                <c:pt idx="0">
                  <c:v>Series 3</c:v>
                </c:pt>
              </c:strCache>
            </c:strRef>
          </c:tx>
          <c:spPr>
            <a:solidFill>
              <a:schemeClr val="accent2">
                <a:lumMod val="40000"/>
                <a:lumOff val="6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356-DD4D-9D58-2B3F386E430A}"/>
            </c:ext>
          </c:extLst>
        </c:ser>
        <c:dLbls>
          <c:showLegendKey val="0"/>
          <c:showVal val="0"/>
          <c:showCatName val="0"/>
          <c:showSerName val="0"/>
          <c:showPercent val="0"/>
          <c:showBubbleSize val="0"/>
        </c:dLbls>
        <c:gapWidth val="150"/>
        <c:axId val="2103986704"/>
        <c:axId val="1769392208"/>
      </c:barChart>
      <c:catAx>
        <c:axId val="210398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769392208"/>
        <c:crosses val="autoZero"/>
        <c:auto val="1"/>
        <c:lblAlgn val="ctr"/>
        <c:lblOffset val="100"/>
        <c:noMultiLvlLbl val="0"/>
      </c:catAx>
      <c:valAx>
        <c:axId val="176939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2103986704"/>
        <c:crosses val="autoZero"/>
        <c:crossBetween val="between"/>
      </c:valAx>
      <c:spPr>
        <a:noFill/>
        <a:ln w="25400">
          <a:noFill/>
        </a:ln>
        <a:effectLst/>
      </c:spPr>
    </c:plotArea>
    <c:legend>
      <c:legendPos val="r"/>
      <c:layout>
        <c:manualLayout>
          <c:xMode val="edge"/>
          <c:yMode val="edge"/>
          <c:x val="0.78949491846727227"/>
          <c:y val="0.10119132575332361"/>
          <c:w val="8.1521017065153425E-2"/>
          <c:h val="0.146917346889683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4FCE82-250A-C5EF-ADE8-05E297536D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43DA16-2671-CD90-1514-2FD88A8110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F57027-8D83-4BBD-B2A8-FCE53448AB13}" type="datetimeFigureOut">
              <a:rPr lang="en-US" smtClean="0"/>
              <a:t>3/5/2025</a:t>
            </a:fld>
            <a:endParaRPr lang="en-US"/>
          </a:p>
        </p:txBody>
      </p:sp>
      <p:sp>
        <p:nvSpPr>
          <p:cNvPr id="4" name="Footer Placeholder 3">
            <a:extLst>
              <a:ext uri="{FF2B5EF4-FFF2-40B4-BE49-F238E27FC236}">
                <a16:creationId xmlns:a16="http://schemas.microsoft.com/office/drawing/2014/main" id="{3478AF1B-6A89-442F-6264-F1B7BA6A28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D2882D-AEA5-7410-DC2B-DB3F7780A9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0F9AC-0F00-4065-870F-0D9C34F8F5C2}" type="slidenum">
              <a:rPr lang="en-US" smtClean="0"/>
              <a:t>‹#›</a:t>
            </a:fld>
            <a:endParaRPr lang="en-US"/>
          </a:p>
        </p:txBody>
      </p:sp>
    </p:spTree>
    <p:extLst>
      <p:ext uri="{BB962C8B-B14F-4D97-AF65-F5344CB8AC3E}">
        <p14:creationId xmlns:p14="http://schemas.microsoft.com/office/powerpoint/2010/main" val="249490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90254-4EB4-4C7D-A578-74D4023C0F70}" type="datetimeFigureOut">
              <a:rPr lang="en-US" smtClean="0"/>
              <a:t>3/5/2025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E4437-96A2-4153-9F9B-1C05EA4E1DC9}" type="slidenum">
              <a:rPr lang="en-US" smtClean="0"/>
              <a:t>‹#›</a:t>
            </a:fld>
            <a:endParaRPr lang="en-US"/>
          </a:p>
        </p:txBody>
      </p:sp>
    </p:spTree>
    <p:extLst>
      <p:ext uri="{BB962C8B-B14F-4D97-AF65-F5344CB8AC3E}">
        <p14:creationId xmlns:p14="http://schemas.microsoft.com/office/powerpoint/2010/main" val="413785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2</a:t>
            </a:fld>
            <a:endParaRPr lang="en-US"/>
          </a:p>
        </p:txBody>
      </p:sp>
    </p:spTree>
    <p:extLst>
      <p:ext uri="{BB962C8B-B14F-4D97-AF65-F5344CB8AC3E}">
        <p14:creationId xmlns:p14="http://schemas.microsoft.com/office/powerpoint/2010/main" val="266436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100"/>
              </a:spcBef>
              <a:spcAft>
                <a:spcPts val="100"/>
              </a:spcAft>
              <a:buClr>
                <a:srgbClr val="1E4854"/>
              </a:buClr>
              <a:buSzPts val="800"/>
              <a:buFont typeface="Times New Roman" panose="02020603050405020304" pitchFamily="18" charset="0"/>
              <a:buChar char="●"/>
            </a:pPr>
            <a:r>
              <a:rPr lang="en-US" kern="1000">
                <a:solidFill>
                  <a:srgbClr val="000000"/>
                </a:solidFill>
                <a:latin typeface="Aptos"/>
                <a:ea typeface="Aptos" panose="020B0004020202020204" pitchFamily="34" charset="0"/>
                <a:cs typeface="Times New Roman" panose="02020603050405020304" pitchFamily="18" charset="0"/>
              </a:rPr>
              <a:t>What is confusing?</a:t>
            </a:r>
            <a:endParaRPr lang="en-US" sz="1200" kern="1000">
              <a:effectLst/>
              <a:latin typeface="Aptos"/>
              <a:ea typeface="Aptos" panose="020B0004020202020204" pitchFamily="34" charset="0"/>
              <a:cs typeface="Times New Roman" panose="02020603050405020304" pitchFamily="18" charset="0"/>
            </a:endParaRPr>
          </a:p>
          <a:p>
            <a:pPr marL="342900" indent="-342900">
              <a:spcBef>
                <a:spcPts val="100"/>
              </a:spcBef>
              <a:spcAft>
                <a:spcPts val="100"/>
              </a:spcAft>
              <a:buClr>
                <a:srgbClr val="1E4854"/>
              </a:buClr>
              <a:buSzPts val="800"/>
              <a:buFont typeface="Times New Roman" panose="02020603050405020304" pitchFamily="18" charset="0"/>
              <a:buChar char="●"/>
            </a:pPr>
            <a:r>
              <a:rPr lang="en-US" kern="1000">
                <a:solidFill>
                  <a:srgbClr val="000000"/>
                </a:solidFill>
                <a:latin typeface="Aptos"/>
                <a:ea typeface="Aptos" panose="020B0004020202020204" pitchFamily="34" charset="0"/>
                <a:cs typeface="Times New Roman" panose="02020603050405020304" pitchFamily="18" charset="0"/>
              </a:rPr>
              <a:t>What questions do you have?</a:t>
            </a:r>
          </a:p>
          <a:p>
            <a:pPr marL="342900" indent="-342900">
              <a:spcBef>
                <a:spcPts val="100"/>
              </a:spcBef>
              <a:spcAft>
                <a:spcPts val="100"/>
              </a:spcAft>
              <a:buClr>
                <a:srgbClr val="1E4854"/>
              </a:buClr>
              <a:buSzPts val="800"/>
              <a:buFont typeface="Times New Roman" panose="02020603050405020304" pitchFamily="18" charset="0"/>
              <a:buChar char="●"/>
            </a:pPr>
            <a:r>
              <a:rPr lang="en-US" kern="1000">
                <a:solidFill>
                  <a:srgbClr val="000000"/>
                </a:solidFill>
                <a:latin typeface="Aptos"/>
                <a:ea typeface="Aptos" panose="020B0004020202020204" pitchFamily="34" charset="0"/>
                <a:cs typeface="Times New Roman" panose="02020603050405020304" pitchFamily="18" charset="0"/>
              </a:rPr>
              <a:t>Does anything look incorrect to you or different from how you've been doing it?</a:t>
            </a:r>
          </a:p>
          <a:p>
            <a:pPr marR="0" lvl="0"/>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14</a:t>
            </a:fld>
            <a:endParaRPr lang="en-US"/>
          </a:p>
        </p:txBody>
      </p:sp>
    </p:spTree>
    <p:extLst>
      <p:ext uri="{BB962C8B-B14F-4D97-AF65-F5344CB8AC3E}">
        <p14:creationId xmlns:p14="http://schemas.microsoft.com/office/powerpoint/2010/main" val="3449040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100"/>
              </a:spcBef>
              <a:spcAft>
                <a:spcPts val="100"/>
              </a:spcAft>
              <a:buFont typeface="Times New Roman,Serif"/>
              <a:buChar char="●"/>
            </a:pPr>
            <a:r>
              <a:rPr lang="en-US"/>
              <a:t>Standardizing the food donation process at your store makes it easier for everyone. Incoming staff and staff changing departments or roles can get up to speed quickly. Standardizing the process makes it easier to understand, creates efficiencies, and sets expectations for food bank employees and volunteers as well. For instance, creating a consistent, easily recognizable sign that can be hung on grocery carts that hold donations. This sign should clearly indicate to grocery staff and food bank staff what and why that cart of food is there. This reduces confusion and ensure food bank staff don’t inadvertently take food that is meant for sale vs. donation. </a:t>
            </a:r>
          </a:p>
          <a:p>
            <a:pPr marL="342900" indent="-342900">
              <a:spcBef>
                <a:spcPts val="100"/>
              </a:spcBef>
              <a:spcAft>
                <a:spcPts val="100"/>
              </a:spcAft>
              <a:buFont typeface="Times New Roman,Serif"/>
              <a:buChar char="●"/>
            </a:pPr>
            <a:r>
              <a:rPr lang="en-US"/>
              <a:t>Standardizing food donation in your department and store happens by:</a:t>
            </a:r>
            <a:endParaRPr lang="en-US">
              <a:ea typeface="Calibri"/>
              <a:cs typeface="Calibri"/>
            </a:endParaRPr>
          </a:p>
          <a:p>
            <a:pPr marL="342900" indent="-342900">
              <a:spcBef>
                <a:spcPts val="100"/>
              </a:spcBef>
              <a:spcAft>
                <a:spcPts val="100"/>
              </a:spcAft>
              <a:buFont typeface="Times New Roman,Serif"/>
              <a:buChar char="●"/>
            </a:pPr>
            <a:r>
              <a:rPr lang="en-US"/>
              <a:t>Communicating donation practices via on-the-floor training and shadowing including:</a:t>
            </a:r>
            <a:endParaRPr lang="en-US">
              <a:ea typeface="Calibri"/>
              <a:cs typeface="Calibri"/>
            </a:endParaRPr>
          </a:p>
          <a:p>
            <a:pPr marL="742950" lvl="1" indent="-285750">
              <a:spcBef>
                <a:spcPts val="100"/>
              </a:spcBef>
              <a:spcAft>
                <a:spcPts val="100"/>
              </a:spcAft>
              <a:buFont typeface="'Wingdings 3',Sans-Serif"/>
              <a:buChar char="•"/>
            </a:pPr>
            <a:r>
              <a:rPr lang="en-US"/>
              <a:t>Culling/Separation on the floor or back of the house </a:t>
            </a:r>
            <a:endParaRPr lang="en-US">
              <a:ea typeface="Calibri"/>
              <a:cs typeface="Calibri"/>
            </a:endParaRPr>
          </a:p>
          <a:p>
            <a:pPr marL="742950" lvl="1" indent="-285750">
              <a:spcBef>
                <a:spcPts val="100"/>
              </a:spcBef>
              <a:spcAft>
                <a:spcPts val="100"/>
              </a:spcAft>
              <a:buFont typeface="'Wingdings 3',Sans-Serif"/>
              <a:buChar char="•"/>
            </a:pPr>
            <a:r>
              <a:rPr lang="en-US"/>
              <a:t>Packing boxes intentionally - based on fragility, weight, and storage needs  to prevent cross-contamination; no meat with produce, for example</a:t>
            </a:r>
            <a:endParaRPr lang="en-US">
              <a:ea typeface="Calibri"/>
              <a:cs typeface="Calibri"/>
            </a:endParaRPr>
          </a:p>
          <a:p>
            <a:pPr marL="742950" lvl="1" indent="-285750">
              <a:spcBef>
                <a:spcPts val="100"/>
              </a:spcBef>
              <a:spcAft>
                <a:spcPts val="100"/>
              </a:spcAft>
              <a:buFont typeface="'Wingdings 3',Sans-Serif"/>
              <a:buChar char="•"/>
            </a:pPr>
            <a:r>
              <a:rPr lang="en-US"/>
              <a:t>Storing items at the proper temperature, including cold or frozen items</a:t>
            </a:r>
            <a:endParaRPr lang="en-US">
              <a:ea typeface="Calibri"/>
              <a:cs typeface="Calibri"/>
            </a:endParaRPr>
          </a:p>
          <a:p>
            <a:pPr marL="742950" lvl="1" indent="-285750">
              <a:spcBef>
                <a:spcPts val="100"/>
              </a:spcBef>
              <a:spcAft>
                <a:spcPts val="100"/>
              </a:spcAft>
              <a:buFont typeface="'Wingdings 3',Sans-Serif"/>
              <a:buChar char="•"/>
            </a:pPr>
            <a:r>
              <a:rPr lang="en-US"/>
              <a:t>Staging items for donation back-of-house in a labeled area </a:t>
            </a:r>
            <a:endParaRPr lang="en-US">
              <a:ea typeface="Calibri"/>
              <a:cs typeface="Calibri"/>
            </a:endParaRPr>
          </a:p>
          <a:p>
            <a:pPr marL="742950" lvl="1" indent="-285750">
              <a:spcBef>
                <a:spcPts val="100"/>
              </a:spcBef>
              <a:spcAft>
                <a:spcPts val="100"/>
              </a:spcAft>
              <a:buFont typeface="'Wingdings 3',Sans-Serif"/>
              <a:buChar char="•"/>
            </a:pPr>
            <a:r>
              <a:rPr lang="en-US"/>
              <a:t>(your store may scan out donations - where does that fall in this process?)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D8E4437-96A2-4153-9F9B-1C05EA4E1DC9}" type="slidenum">
              <a:rPr lang="en-US" smtClean="0"/>
              <a:t>15</a:t>
            </a:fld>
            <a:endParaRPr lang="en-US"/>
          </a:p>
        </p:txBody>
      </p:sp>
    </p:spTree>
    <p:extLst>
      <p:ext uri="{BB962C8B-B14F-4D97-AF65-F5344CB8AC3E}">
        <p14:creationId xmlns:p14="http://schemas.microsoft.com/office/powerpoint/2010/main" val="1773506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100"/>
              </a:spcBef>
              <a:spcAft>
                <a:spcPts val="100"/>
              </a:spcAft>
              <a:buFont typeface="Times New Roman,Serif"/>
              <a:buChar char="●"/>
            </a:pPr>
            <a:r>
              <a:rPr lang="en-US"/>
              <a:t>Hanging department donation guidelines </a:t>
            </a:r>
          </a:p>
          <a:p>
            <a:pPr marL="342900" indent="-342900">
              <a:spcBef>
                <a:spcPts val="100"/>
              </a:spcBef>
              <a:spcAft>
                <a:spcPts val="100"/>
              </a:spcAft>
              <a:buFont typeface="Times New Roman,Serif"/>
              <a:buChar char="●"/>
            </a:pPr>
            <a:r>
              <a:rPr lang="en-US"/>
              <a:t>Hanging signage to mark donation staging areas</a:t>
            </a:r>
          </a:p>
          <a:p>
            <a:pPr marL="342900" indent="-342900">
              <a:spcBef>
                <a:spcPts val="100"/>
              </a:spcBef>
              <a:spcAft>
                <a:spcPts val="100"/>
              </a:spcAft>
              <a:buFont typeface="Times New Roman,Serif"/>
              <a:buChar char="●"/>
            </a:pPr>
            <a:r>
              <a:rPr lang="en-US"/>
              <a:t>Using signage or other props to make it clear which push carts and shelves are for donation only</a:t>
            </a:r>
          </a:p>
          <a:p>
            <a:pPr marL="342900" indent="-342900">
              <a:spcBef>
                <a:spcPts val="100"/>
              </a:spcBef>
              <a:spcAft>
                <a:spcPts val="100"/>
              </a:spcAft>
              <a:buFont typeface="Times New Roman,Serif"/>
              <a:buChar char="●"/>
            </a:pPr>
            <a:r>
              <a:rPr lang="en-US"/>
              <a:t>Using the contact sheet to help decrease miscommunication</a:t>
            </a:r>
          </a:p>
          <a:p>
            <a:pPr marL="342900" indent="-342900">
              <a:spcBef>
                <a:spcPts val="100"/>
              </a:spcBef>
              <a:spcAft>
                <a:spcPts val="100"/>
              </a:spcAft>
              <a:buFont typeface="Times New Roman,Serif"/>
              <a:buChar char="●"/>
            </a:pPr>
            <a:r>
              <a:rPr lang="en-US"/>
              <a:t>Ensuring there is contact information for the person in charge of the donation program at your partnering organization</a:t>
            </a:r>
          </a:p>
          <a:p>
            <a:pPr marL="342900" indent="-342900">
              <a:spcBef>
                <a:spcPts val="100"/>
              </a:spcBef>
              <a:spcAft>
                <a:spcPts val="100"/>
              </a:spcAft>
              <a:buFont typeface="Times New Roman,Serif"/>
              <a:buChar char="●"/>
            </a:pPr>
            <a:r>
              <a:rPr lang="en-US"/>
              <a:t>Empowering staff to reach out to donation partners with questions or important updates, such as changes to operations or a particularly large quantity of an item</a:t>
            </a:r>
          </a:p>
          <a:p>
            <a:pPr marL="342900" indent="-342900">
              <a:spcBef>
                <a:spcPts val="100"/>
              </a:spcBef>
              <a:spcAft>
                <a:spcPts val="100"/>
              </a:spcAft>
              <a:buFont typeface="Times New Roman,Serif"/>
              <a:buChar char="●"/>
            </a:pPr>
            <a:r>
              <a:rPr lang="en-US"/>
              <a:t>Using the pick-up log to help track pickups and spot patterns </a:t>
            </a:r>
          </a:p>
          <a:p>
            <a:pPr marL="342900" indent="-342900">
              <a:spcBef>
                <a:spcPts val="100"/>
              </a:spcBef>
              <a:spcAft>
                <a:spcPts val="100"/>
              </a:spcAft>
              <a:buFont typeface="Times New Roman,Serif"/>
              <a:buChar char="●"/>
            </a:pPr>
            <a:r>
              <a:rPr lang="en-US"/>
              <a:t>Requesting feedback from food bank partners to make sure your department’s donations are top-notch </a:t>
            </a:r>
          </a:p>
          <a:p>
            <a:pPr>
              <a:spcBef>
                <a:spcPts val="100"/>
              </a:spcBef>
              <a:spcAft>
                <a:spcPts val="100"/>
              </a:spcAft>
            </a:pPr>
            <a:endParaRPr lang="en-US"/>
          </a:p>
          <a:p>
            <a:pPr marL="0" indent="0">
              <a:buFontTx/>
              <a:buNone/>
            </a:pPr>
            <a:endParaRPr lang="en-US">
              <a:ea typeface="Calibri"/>
              <a:cs typeface="Calibri"/>
            </a:endParaRPr>
          </a:p>
        </p:txBody>
      </p:sp>
      <p:sp>
        <p:nvSpPr>
          <p:cNvPr id="4" name="Slide Number Placeholder 3"/>
          <p:cNvSpPr>
            <a:spLocks noGrp="1"/>
          </p:cNvSpPr>
          <p:nvPr>
            <p:ph type="sldNum" sz="quarter" idx="5"/>
          </p:nvPr>
        </p:nvSpPr>
        <p:spPr/>
        <p:txBody>
          <a:bodyPr/>
          <a:lstStyle/>
          <a:p>
            <a:fld id="{BADE5B53-CF3F-4DB3-B932-01F8BF52DD4B}" type="slidenum">
              <a:rPr lang="en-US" smtClean="0"/>
              <a:t>16</a:t>
            </a:fld>
            <a:endParaRPr lang="en-US"/>
          </a:p>
        </p:txBody>
      </p:sp>
    </p:spTree>
    <p:extLst>
      <p:ext uri="{BB962C8B-B14F-4D97-AF65-F5344CB8AC3E}">
        <p14:creationId xmlns:p14="http://schemas.microsoft.com/office/powerpoint/2010/main" val="1743136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What other tools or equipment would help during this food donation process?</a:t>
            </a: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What difficulties do you have during these steps?</a:t>
            </a:r>
            <a:r>
              <a:rPr lang="en-US" sz="12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Feel free to include forces that seem outside of your control like time, space in the cooler, etc.</a:t>
            </a:r>
            <a:r>
              <a:rPr lang="en-US" sz="12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17</a:t>
            </a:fld>
            <a:endParaRPr lang="en-US"/>
          </a:p>
        </p:txBody>
      </p:sp>
    </p:spTree>
    <p:extLst>
      <p:ext uri="{BB962C8B-B14F-4D97-AF65-F5344CB8AC3E}">
        <p14:creationId xmlns:p14="http://schemas.microsoft.com/office/powerpoint/2010/main" val="3235813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282CE-218B-BC01-7CD0-15EBB4553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451E5-5B91-1BC8-A5B5-99F42DEA7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77FF3-4F2E-754D-A582-D27CACFD5A55}"/>
              </a:ext>
            </a:extLst>
          </p:cNvPr>
          <p:cNvSpPr>
            <a:spLocks noGrp="1"/>
          </p:cNvSpPr>
          <p:nvPr>
            <p:ph type="body" idx="1"/>
          </p:nvPr>
        </p:nvSpPr>
        <p:spPr/>
        <p:txBody>
          <a:bodyPr/>
          <a:lstStyle/>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SimSun" panose="02010600030101010101" pitchFamily="2" charset="-122"/>
                <a:cs typeface="Times New Roman" panose="02020603050405020304" pitchFamily="18" charset="0"/>
              </a:rPr>
              <a:t>Signage is simple but provides a powerful visual cue for staff and volunteers.​ Signage is a form of communication, which is one of the frequently missed ingredients in food rescue operations.</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SimSun" panose="02010600030101010101" pitchFamily="2" charset="-122"/>
                <a:cs typeface="Times New Roman" panose="02020603050405020304" pitchFamily="18" charset="0"/>
              </a:rPr>
              <a:t>Signage reconfirms your store’s commitment to food donation and quite literally makes space for it within the operations.​</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a:spcBef>
                <a:spcPts val="100"/>
              </a:spcBef>
              <a:spcAft>
                <a:spcPts val="100"/>
              </a:spcAft>
            </a:pPr>
            <a:endParaRPr lang="en-US"/>
          </a:p>
          <a:p>
            <a:pPr marL="0" indent="0">
              <a:buFontTx/>
              <a:buNone/>
            </a:pPr>
            <a:endParaRPr lang="en-US">
              <a:ea typeface="Calibri"/>
              <a:cs typeface="Calibri"/>
            </a:endParaRPr>
          </a:p>
        </p:txBody>
      </p:sp>
      <p:sp>
        <p:nvSpPr>
          <p:cNvPr id="4" name="Slide Number Placeholder 3">
            <a:extLst>
              <a:ext uri="{FF2B5EF4-FFF2-40B4-BE49-F238E27FC236}">
                <a16:creationId xmlns:a16="http://schemas.microsoft.com/office/drawing/2014/main" id="{074CE163-9144-C563-A087-41E4FCD37738}"/>
              </a:ext>
            </a:extLst>
          </p:cNvPr>
          <p:cNvSpPr>
            <a:spLocks noGrp="1"/>
          </p:cNvSpPr>
          <p:nvPr>
            <p:ph type="sldNum" sz="quarter" idx="5"/>
          </p:nvPr>
        </p:nvSpPr>
        <p:spPr/>
        <p:txBody>
          <a:bodyPr/>
          <a:lstStyle/>
          <a:p>
            <a:fld id="{BADE5B53-CF3F-4DB3-B932-01F8BF52DD4B}" type="slidenum">
              <a:rPr lang="en-US" smtClean="0"/>
              <a:t>18</a:t>
            </a:fld>
            <a:endParaRPr lang="en-US"/>
          </a:p>
        </p:txBody>
      </p:sp>
    </p:spTree>
    <p:extLst>
      <p:ext uri="{BB962C8B-B14F-4D97-AF65-F5344CB8AC3E}">
        <p14:creationId xmlns:p14="http://schemas.microsoft.com/office/powerpoint/2010/main" val="1039218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SimSun" panose="02010600030101010101" pitchFamily="2" charset="-122"/>
                <a:cs typeface="Times New Roman" panose="02020603050405020304" pitchFamily="18" charset="0"/>
              </a:rPr>
              <a:t>Signage is simple but provides a powerful visual cue for staff and volunteers.​ Signage is a form of communication, which is one of the frequently missed ingredients in food rescue operations.</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SimSun" panose="02010600030101010101" pitchFamily="2" charset="-122"/>
                <a:cs typeface="Times New Roman" panose="02020603050405020304" pitchFamily="18" charset="0"/>
              </a:rPr>
              <a:t>Signage reconfirms your store’s commitment to food donation and quite literally makes space for it within the operations.​</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SimSun" panose="02010600030101010101" pitchFamily="2" charset="-122"/>
                <a:cs typeface="Times New Roman" panose="02020603050405020304" pitchFamily="18" charset="0"/>
              </a:rPr>
              <a:t>We want to create durable, useful signage for you. ​</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SimSun" panose="02010600030101010101" pitchFamily="2" charset="-122"/>
                <a:cs typeface="Times New Roman" panose="02020603050405020304" pitchFamily="18" charset="0"/>
              </a:rPr>
              <a:t>Are there any other signs you may want or need? Any other languages? What are the flaws you're seeing with the signage? Pros/cons?</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19</a:t>
            </a:fld>
            <a:endParaRPr lang="en-US"/>
          </a:p>
        </p:txBody>
      </p:sp>
    </p:spTree>
    <p:extLst>
      <p:ext uri="{BB962C8B-B14F-4D97-AF65-F5344CB8AC3E}">
        <p14:creationId xmlns:p14="http://schemas.microsoft.com/office/powerpoint/2010/main" val="2555232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7CC5B-E779-805A-125D-BE9897400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42F46-0E55-33A5-4D08-399FDC515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37920-A6D7-FC4A-9995-564B3C86156C}"/>
              </a:ext>
            </a:extLst>
          </p:cNvPr>
          <p:cNvSpPr>
            <a:spLocks noGrp="1"/>
          </p:cNvSpPr>
          <p:nvPr>
            <p:ph type="body" idx="1"/>
          </p:nvPr>
        </p:nvSpPr>
        <p:spPr/>
        <p:txBody>
          <a:bodyPr/>
          <a:lstStyle/>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SimSun" panose="02010600030101010101" pitchFamily="2" charset="-122"/>
                <a:cs typeface="Times New Roman" panose="02020603050405020304" pitchFamily="18" charset="0"/>
              </a:rPr>
              <a:t>Currently, we have a contact sheet posted in </a:t>
            </a:r>
            <a:r>
              <a:rPr lang="en-US" sz="1200" kern="1000">
                <a:solidFill>
                  <a:srgbClr val="000000"/>
                </a:solidFill>
                <a:effectLst/>
                <a:highlight>
                  <a:srgbClr val="FF00FF"/>
                </a:highlight>
                <a:latin typeface="Aptos" panose="020B0004020202020204" pitchFamily="34" charset="0"/>
                <a:ea typeface="SimSun" panose="02010600030101010101" pitchFamily="2" charset="-122"/>
                <a:cs typeface="Times New Roman" panose="02020603050405020304" pitchFamily="18" charset="0"/>
              </a:rPr>
              <a:t>X</a:t>
            </a:r>
            <a:r>
              <a:rPr lang="en-US" sz="1200" kern="1000">
                <a:solidFill>
                  <a:srgbClr val="000000"/>
                </a:solidFill>
                <a:effectLst/>
                <a:latin typeface="Aptos" panose="020B0004020202020204" pitchFamily="34" charset="0"/>
                <a:ea typeface="SimSun" panose="02010600030101010101" pitchFamily="2" charset="-122"/>
                <a:cs typeface="Times New Roman" panose="02020603050405020304" pitchFamily="18" charset="0"/>
              </a:rPr>
              <a:t> location, is there another place or additional locations where you’d like this information?</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785AFA3-D1C0-60D1-44F1-01EB02ED909E}"/>
              </a:ext>
            </a:extLst>
          </p:cNvPr>
          <p:cNvSpPr>
            <a:spLocks noGrp="1"/>
          </p:cNvSpPr>
          <p:nvPr>
            <p:ph type="sldNum" sz="quarter" idx="5"/>
          </p:nvPr>
        </p:nvSpPr>
        <p:spPr/>
        <p:txBody>
          <a:bodyPr/>
          <a:lstStyle/>
          <a:p>
            <a:fld id="{BADE5B53-CF3F-4DB3-B932-01F8BF52DD4B}" type="slidenum">
              <a:rPr lang="en-US" smtClean="0"/>
              <a:t>20</a:t>
            </a:fld>
            <a:endParaRPr lang="en-US"/>
          </a:p>
        </p:txBody>
      </p:sp>
    </p:spTree>
    <p:extLst>
      <p:ext uri="{BB962C8B-B14F-4D97-AF65-F5344CB8AC3E}">
        <p14:creationId xmlns:p14="http://schemas.microsoft.com/office/powerpoint/2010/main" val="1474465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100"/>
              </a:spcBef>
              <a:spcAft>
                <a:spcPts val="100"/>
              </a:spcAft>
              <a:buClr>
                <a:srgbClr val="1E4854"/>
              </a:buClr>
              <a:buSzPts val="800"/>
              <a:buFont typeface="Times New Roman" panose="02020603050405020304" pitchFamily="18" charset="0"/>
              <a:buChar char="●"/>
            </a:pPr>
            <a:r>
              <a:rPr lang="en-US" sz="1100" kern="1000" dirty="0">
                <a:solidFill>
                  <a:srgbClr val="000000"/>
                </a:solidFill>
                <a:highlight>
                  <a:srgbClr val="FF00FF"/>
                </a:highlight>
                <a:latin typeface="Aptos"/>
                <a:ea typeface="SimSun"/>
                <a:cs typeface="Times New Roman" panose="02020603050405020304" pitchFamily="18" charset="0"/>
              </a:rPr>
              <a:t>Update to reflect the practices in your store:</a:t>
            </a:r>
            <a:r>
              <a:rPr lang="en-US" sz="1100" kern="1000" dirty="0">
                <a:solidFill>
                  <a:srgbClr val="000000"/>
                </a:solidFill>
                <a:latin typeface="Aptos"/>
                <a:ea typeface="SimSun"/>
                <a:cs typeface="Times New Roman" panose="02020603050405020304" pitchFamily="18" charset="0"/>
              </a:rPr>
              <a:t> Currently</a:t>
            </a:r>
            <a:r>
              <a:rPr lang="en-US" sz="1100" kern="1000" dirty="0">
                <a:solidFill>
                  <a:srgbClr val="000000"/>
                </a:solidFill>
                <a:effectLst/>
                <a:latin typeface="Aptos"/>
                <a:ea typeface="SimSun"/>
                <a:cs typeface="Times New Roman" panose="02020603050405020304" pitchFamily="18" charset="0"/>
              </a:rPr>
              <a:t>, we have a contact sheet posted in </a:t>
            </a:r>
            <a:r>
              <a:rPr lang="en-US" sz="1100" kern="1000" dirty="0">
                <a:solidFill>
                  <a:srgbClr val="000000"/>
                </a:solidFill>
                <a:effectLst/>
                <a:highlight>
                  <a:srgbClr val="FF00FF"/>
                </a:highlight>
                <a:latin typeface="Aptos"/>
                <a:ea typeface="SimSun"/>
                <a:cs typeface="Times New Roman" panose="02020603050405020304" pitchFamily="18" charset="0"/>
              </a:rPr>
              <a:t>X</a:t>
            </a:r>
            <a:r>
              <a:rPr lang="en-US" sz="1100" kern="1000" dirty="0">
                <a:solidFill>
                  <a:srgbClr val="000000"/>
                </a:solidFill>
                <a:effectLst/>
                <a:latin typeface="Aptos"/>
                <a:ea typeface="SimSun"/>
                <a:cs typeface="Times New Roman" panose="02020603050405020304" pitchFamily="18" charset="0"/>
              </a:rPr>
              <a:t> location, is there another place or additional locations where you’d like this information?</a:t>
            </a:r>
            <a:endParaRPr lang="en-US" sz="1100" kern="1000" dirty="0">
              <a:effectLst/>
              <a:latin typeface="Aptos"/>
              <a:ea typeface="SimSun"/>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100" kern="1000" dirty="0">
                <a:solidFill>
                  <a:srgbClr val="000000"/>
                </a:solidFill>
                <a:effectLst/>
                <a:latin typeface="Aptos"/>
                <a:ea typeface="SimSun"/>
                <a:cs typeface="Times New Roman" panose="02020603050405020304" pitchFamily="18" charset="0"/>
              </a:rPr>
              <a:t>Developed based on feedback that donation partner contact information was not commonly known by people who may need it</a:t>
            </a:r>
            <a:r>
              <a:rPr lang="en-US" sz="1100" kern="1000" dirty="0">
                <a:solidFill>
                  <a:srgbClr val="000000"/>
                </a:solidFill>
                <a:effectLst/>
                <a:latin typeface="Arial"/>
                <a:ea typeface="SimSun"/>
                <a:cs typeface="Arial"/>
              </a:rPr>
              <a:t>​</a:t>
            </a:r>
            <a:r>
              <a:rPr lang="en-US" sz="1100" kern="1000" dirty="0">
                <a:solidFill>
                  <a:srgbClr val="000000"/>
                </a:solidFill>
                <a:effectLst/>
                <a:latin typeface="Aptos"/>
                <a:ea typeface="SimSun"/>
                <a:cs typeface="Times New Roman" panose="02020603050405020304" pitchFamily="18" charset="0"/>
              </a:rPr>
              <a:t>.</a:t>
            </a:r>
            <a:endParaRPr lang="en-US" sz="1100" kern="1000" dirty="0">
              <a:effectLst/>
              <a:latin typeface="Aptos"/>
              <a:ea typeface="SimSun"/>
              <a:cs typeface="Times New Roman" panose="02020603050405020304" pitchFamily="18" charset="0"/>
            </a:endParaRPr>
          </a:p>
          <a:p>
            <a:pPr marL="742950" marR="0" lvl="1" indent="-285750">
              <a:spcBef>
                <a:spcPts val="100"/>
              </a:spcBef>
              <a:spcAft>
                <a:spcPts val="100"/>
              </a:spcAft>
              <a:buClr>
                <a:srgbClr val="1E4854"/>
              </a:buClr>
              <a:buSzPts val="1100"/>
              <a:buFont typeface="Wingdings 3" panose="05040102010807070707" pitchFamily="18" charset="2"/>
              <a:buChar char="ê"/>
            </a:pPr>
            <a:r>
              <a:rPr lang="en-US" sz="1100" dirty="0">
                <a:solidFill>
                  <a:srgbClr val="000000"/>
                </a:solidFill>
                <a:effectLst/>
                <a:latin typeface="Aptos"/>
                <a:ea typeface="SimSun"/>
                <a:cs typeface="Times New Roman" panose="02020603050405020304" pitchFamily="18" charset="0"/>
              </a:rPr>
              <a:t>Allows for quick and consistent communication</a:t>
            </a:r>
            <a:r>
              <a:rPr lang="en-US" sz="1100" dirty="0">
                <a:effectLst/>
                <a:latin typeface="Aptos"/>
                <a:ea typeface="SimSun"/>
                <a:cs typeface="Times New Roman" panose="02020603050405020304" pitchFamily="18" charset="0"/>
              </a:rPr>
              <a:t>​</a:t>
            </a:r>
          </a:p>
          <a:p>
            <a:pPr marL="742950" marR="0" lvl="1" indent="-285750">
              <a:spcBef>
                <a:spcPts val="100"/>
              </a:spcBef>
              <a:spcAft>
                <a:spcPts val="100"/>
              </a:spcAft>
              <a:buClr>
                <a:srgbClr val="1E4854"/>
              </a:buClr>
              <a:buSzPts val="1100"/>
              <a:buFont typeface="Wingdings 3" panose="05040102010807070707" pitchFamily="18" charset="2"/>
              <a:buChar char="ê"/>
            </a:pPr>
            <a:r>
              <a:rPr lang="en-US" sz="1100" dirty="0">
                <a:solidFill>
                  <a:srgbClr val="000000"/>
                </a:solidFill>
                <a:effectLst/>
                <a:latin typeface="Aptos"/>
                <a:ea typeface="SimSun"/>
                <a:cs typeface="Times New Roman" panose="02020603050405020304" pitchFamily="18" charset="0"/>
              </a:rPr>
              <a:t>Provides options in case typical pick-up partner is unavailable</a:t>
            </a:r>
            <a:r>
              <a:rPr lang="en-US" sz="1100" dirty="0">
                <a:effectLst/>
                <a:latin typeface="Aptos"/>
                <a:ea typeface="SimSun"/>
                <a:cs typeface="Times New Roman" panose="02020603050405020304" pitchFamily="18" charset="0"/>
              </a:rPr>
              <a:t>​</a:t>
            </a:r>
          </a:p>
          <a:p>
            <a:pPr marL="742950" marR="0" lvl="1" indent="-285750">
              <a:spcBef>
                <a:spcPts val="100"/>
              </a:spcBef>
              <a:spcAft>
                <a:spcPts val="100"/>
              </a:spcAft>
              <a:buClr>
                <a:srgbClr val="1E4854"/>
              </a:buClr>
              <a:buSzPts val="1100"/>
              <a:buFont typeface="Wingdings 3" panose="05040102010807070707" pitchFamily="18" charset="2"/>
              <a:buChar char="ê"/>
            </a:pPr>
            <a:r>
              <a:rPr lang="en-US" sz="1100" dirty="0">
                <a:solidFill>
                  <a:srgbClr val="000000"/>
                </a:solidFill>
                <a:effectLst/>
                <a:latin typeface="Aptos"/>
                <a:ea typeface="SimSun"/>
                <a:cs typeface="Times New Roman" panose="02020603050405020304" pitchFamily="18" charset="0"/>
              </a:rPr>
              <a:t>Decreases miscommunication or lack of communication</a:t>
            </a:r>
            <a:r>
              <a:rPr lang="en-US" sz="1100" dirty="0">
                <a:effectLst/>
                <a:latin typeface="Aptos"/>
                <a:ea typeface="SimSun"/>
                <a:cs typeface="Times New Roman" panose="02020603050405020304" pitchFamily="18" charset="0"/>
              </a:rPr>
              <a:t>​ with the HRO</a:t>
            </a:r>
          </a:p>
          <a:p>
            <a:pPr marL="742950" marR="0" lvl="1" indent="-285750">
              <a:spcBef>
                <a:spcPts val="100"/>
              </a:spcBef>
              <a:spcAft>
                <a:spcPts val="100"/>
              </a:spcAft>
              <a:buClr>
                <a:srgbClr val="1E4854"/>
              </a:buClr>
              <a:buSzPts val="1100"/>
              <a:buFont typeface="Wingdings 3" panose="05040102010807070707" pitchFamily="18" charset="2"/>
              <a:buChar char="ê"/>
            </a:pPr>
            <a:r>
              <a:rPr lang="en-US" sz="1100" dirty="0">
                <a:solidFill>
                  <a:srgbClr val="000000"/>
                </a:solidFill>
                <a:effectLst/>
                <a:latin typeface="Aptos"/>
                <a:ea typeface="SimSun"/>
                <a:cs typeface="Times New Roman" panose="02020603050405020304" pitchFamily="18" charset="0"/>
              </a:rPr>
              <a:t>Provides clarity on who is responsible for picking up donations each day </a:t>
            </a:r>
            <a:r>
              <a:rPr lang="en-US" sz="1100" dirty="0">
                <a:effectLst/>
                <a:latin typeface="Aptos"/>
                <a:ea typeface="SimSun"/>
                <a:cs typeface="Times New Roman" panose="02020603050405020304" pitchFamily="18" charset="0"/>
              </a:rPr>
              <a:t>​</a:t>
            </a:r>
          </a:p>
          <a:p>
            <a:pPr marL="742950" marR="0" lvl="1" indent="-285750">
              <a:spcBef>
                <a:spcPts val="100"/>
              </a:spcBef>
              <a:spcAft>
                <a:spcPts val="100"/>
              </a:spcAft>
              <a:buClr>
                <a:srgbClr val="1E4854"/>
              </a:buClr>
              <a:buSzPts val="1100"/>
              <a:buFont typeface="Wingdings 3" panose="05040102010807070707" pitchFamily="18" charset="2"/>
              <a:buChar char="ê"/>
            </a:pPr>
            <a:r>
              <a:rPr lang="en-US" sz="1100" dirty="0">
                <a:solidFill>
                  <a:srgbClr val="000000"/>
                </a:solidFill>
                <a:effectLst/>
                <a:latin typeface="Aptos"/>
                <a:ea typeface="SimSun"/>
                <a:cs typeface="Times New Roman" panose="02020603050405020304" pitchFamily="18" charset="0"/>
              </a:rPr>
              <a:t>Empowers grocers to seek out a backup to pick up donations if the regular pick-up person is not able to come</a:t>
            </a:r>
            <a:endParaRPr lang="en-US" sz="1100" dirty="0">
              <a:effectLst/>
              <a:latin typeface="Aptos"/>
              <a:ea typeface="SimSun"/>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21</a:t>
            </a:fld>
            <a:endParaRPr lang="en-US"/>
          </a:p>
        </p:txBody>
      </p:sp>
    </p:spTree>
    <p:extLst>
      <p:ext uri="{BB962C8B-B14F-4D97-AF65-F5344CB8AC3E}">
        <p14:creationId xmlns:p14="http://schemas.microsoft.com/office/powerpoint/2010/main" val="874762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B5042-EB33-3411-9887-3454420233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13A3D-A353-A7CC-FF0B-8F6342731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5CB7EC-6715-DC0C-2E19-BEEDA70D1F2D}"/>
              </a:ext>
            </a:extLst>
          </p:cNvPr>
          <p:cNvSpPr>
            <a:spLocks noGrp="1"/>
          </p:cNvSpPr>
          <p:nvPr>
            <p:ph type="body" idx="1"/>
          </p:nvPr>
        </p:nvSpPr>
        <p:spPr/>
        <p:txBody>
          <a:bodyPr/>
          <a:lstStyle/>
          <a:p>
            <a:pPr marL="342900" indent="-342900">
              <a:spcBef>
                <a:spcPts val="100"/>
              </a:spcBef>
              <a:spcAft>
                <a:spcPts val="100"/>
              </a:spcAft>
              <a:buClr>
                <a:srgbClr val="1E4854"/>
              </a:buClr>
              <a:buSzPts val="800"/>
              <a:buFont typeface="Times New Roman" panose="02020603050405020304" pitchFamily="18" charset="0"/>
              <a:buChar char="●"/>
            </a:pPr>
            <a:r>
              <a:rPr lang="en-US" sz="1100" kern="1000" dirty="0">
                <a:solidFill>
                  <a:srgbClr val="000000"/>
                </a:solidFill>
                <a:highlight>
                  <a:srgbClr val="FF00FF"/>
                </a:highlight>
                <a:latin typeface="Aptos"/>
                <a:ea typeface="SimSun"/>
                <a:cs typeface="Times New Roman" panose="02020603050405020304" pitchFamily="18" charset="0"/>
              </a:rPr>
              <a:t>Update to reflect practices in your store "currently we have the Pick Up log hanging in X location"</a:t>
            </a:r>
          </a:p>
          <a:p>
            <a:pPr marL="342900" marR="0" lvl="0" indent="-342900">
              <a:spcBef>
                <a:spcPts val="100"/>
              </a:spcBef>
              <a:spcAft>
                <a:spcPts val="100"/>
              </a:spcAft>
              <a:buClr>
                <a:srgbClr val="1E4854"/>
              </a:buClr>
              <a:buSzPts val="800"/>
              <a:buFont typeface="Times New Roman" panose="02020603050405020304" pitchFamily="18" charset="0"/>
              <a:buChar char="●"/>
            </a:pPr>
            <a:r>
              <a:rPr lang="en-US" sz="1100" kern="1000" dirty="0">
                <a:solidFill>
                  <a:srgbClr val="000000"/>
                </a:solidFill>
                <a:effectLst/>
                <a:latin typeface="Aptos"/>
                <a:ea typeface="Aptos" panose="020B0004020202020204" pitchFamily="34" charset="0"/>
                <a:cs typeface="Times New Roman" panose="02020603050405020304" pitchFamily="18" charset="0"/>
              </a:rPr>
              <a:t>This provides a simple way to track and tally when pick-ups are happening that way at the end of a week or month, if there's a pattern, it can be spotted and talked about.</a:t>
            </a:r>
            <a:r>
              <a:rPr lang="en-US" sz="1100" kern="1000" dirty="0">
                <a:solidFill>
                  <a:srgbClr val="000000"/>
                </a:solidFill>
                <a:effectLst/>
                <a:latin typeface="Arial"/>
                <a:ea typeface="Aptos" panose="020B0004020202020204" pitchFamily="34" charset="0"/>
                <a:cs typeface="Arial"/>
              </a:rPr>
              <a:t>​</a:t>
            </a:r>
            <a:endParaRPr lang="en-US" sz="1100" kern="1000" dirty="0">
              <a:effectLst/>
              <a:latin typeface="Arial"/>
              <a:ea typeface="Aptos" panose="020B0004020202020204" pitchFamily="34" charset="0"/>
              <a:cs typeface="Arial"/>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100" kern="1000" dirty="0">
                <a:solidFill>
                  <a:srgbClr val="000000"/>
                </a:solidFill>
                <a:effectLst/>
                <a:latin typeface="Aptos"/>
                <a:ea typeface="SimSun"/>
                <a:cs typeface="Times New Roman" panose="02020603050405020304" pitchFamily="18" charset="0"/>
              </a:rPr>
              <a:t>This log</a:t>
            </a:r>
            <a:r>
              <a:rPr lang="en-US" sz="1100" kern="1000" dirty="0">
                <a:solidFill>
                  <a:srgbClr val="000000"/>
                </a:solidFill>
                <a:effectLst/>
                <a:latin typeface="Arial"/>
                <a:ea typeface="Aptos" panose="020B0004020202020204" pitchFamily="34" charset="0"/>
                <a:cs typeface="Arial"/>
              </a:rPr>
              <a:t> </a:t>
            </a:r>
            <a:r>
              <a:rPr lang="en-US" sz="1100" kern="1000" dirty="0">
                <a:solidFill>
                  <a:srgbClr val="000000"/>
                </a:solidFill>
                <a:effectLst/>
                <a:latin typeface="Aptos"/>
                <a:ea typeface="Aptos" panose="020B0004020202020204" pitchFamily="34" charset="0"/>
                <a:cs typeface="Times New Roman" panose="02020603050405020304" pitchFamily="18" charset="0"/>
              </a:rPr>
              <a:t>notes the timeliness because freshness of food depends on timing</a:t>
            </a:r>
            <a:r>
              <a:rPr lang="en-US" sz="1100" kern="1000" dirty="0">
                <a:solidFill>
                  <a:srgbClr val="000000"/>
                </a:solidFill>
                <a:effectLst/>
                <a:latin typeface="Arial"/>
                <a:ea typeface="Aptos" panose="020B0004020202020204" pitchFamily="34" charset="0"/>
                <a:cs typeface="Arial"/>
              </a:rPr>
              <a:t>​.</a:t>
            </a:r>
            <a:endParaRPr lang="en-US" sz="1100" kern="1000">
              <a:effectLst/>
              <a:latin typeface="Arial"/>
              <a:ea typeface="Aptos" panose="020B0004020202020204" pitchFamily="34" charset="0"/>
              <a:cs typeface="Arial"/>
            </a:endParaRPr>
          </a:p>
          <a:p>
            <a:pPr marL="742950" marR="0" lvl="1" indent="-285750">
              <a:spcBef>
                <a:spcPts val="100"/>
              </a:spcBef>
              <a:spcAft>
                <a:spcPts val="100"/>
              </a:spcAft>
              <a:buClr>
                <a:srgbClr val="1E4854"/>
              </a:buClr>
              <a:buSzPts val="1100"/>
              <a:buFont typeface="Wingdings 3" panose="05040102010807070707" pitchFamily="18" charset="2"/>
              <a:buChar char="ê"/>
            </a:pPr>
            <a:r>
              <a:rPr lang="en-US" sz="1100" dirty="0">
                <a:effectLst/>
                <a:latin typeface="Aptos"/>
                <a:ea typeface="Aptos" panose="020B0004020202020204" pitchFamily="34" charset="0"/>
                <a:cs typeface="Times New Roman" panose="02020603050405020304" pitchFamily="18" charset="0"/>
              </a:rPr>
              <a:t>Packed on Tuesday and pick up is missed</a:t>
            </a:r>
            <a:r>
              <a:rPr lang="en-US" sz="1100" dirty="0">
                <a:effectLst/>
                <a:latin typeface="Arial"/>
                <a:ea typeface="Aptos" panose="020B0004020202020204" pitchFamily="34" charset="0"/>
                <a:cs typeface="Arial"/>
              </a:rPr>
              <a:t>​</a:t>
            </a:r>
            <a:endParaRPr lang="en-US" sz="1100">
              <a:effectLst/>
              <a:latin typeface="Arial"/>
              <a:ea typeface="Aptos" panose="020B0004020202020204" pitchFamily="34" charset="0"/>
              <a:cs typeface="Arial"/>
            </a:endParaRPr>
          </a:p>
          <a:p>
            <a:pPr marL="742950" marR="0" lvl="1" indent="-285750">
              <a:spcBef>
                <a:spcPts val="100"/>
              </a:spcBef>
              <a:spcAft>
                <a:spcPts val="100"/>
              </a:spcAft>
              <a:buClr>
                <a:srgbClr val="1E4854"/>
              </a:buClr>
              <a:buSzPts val="1100"/>
              <a:buFont typeface="Wingdings 3" panose="05040102010807070707" pitchFamily="18" charset="2"/>
              <a:buChar char="ê"/>
            </a:pPr>
            <a:r>
              <a:rPr lang="en-US" sz="1100" dirty="0">
                <a:effectLst/>
                <a:latin typeface="Aptos"/>
                <a:ea typeface="Aptos" panose="020B0004020202020204" pitchFamily="34" charset="0"/>
                <a:cs typeface="Times New Roman" panose="02020603050405020304" pitchFamily="18" charset="0"/>
              </a:rPr>
              <a:t>No pickup until Thursday </a:t>
            </a:r>
            <a:r>
              <a:rPr lang="en-US" sz="1100" dirty="0">
                <a:effectLst/>
                <a:latin typeface="Arial"/>
                <a:ea typeface="Aptos" panose="020B0004020202020204" pitchFamily="34" charset="0"/>
                <a:cs typeface="Arial"/>
              </a:rPr>
              <a:t>​</a:t>
            </a:r>
            <a:endParaRPr lang="en-US" sz="1100">
              <a:effectLst/>
              <a:latin typeface="Arial"/>
              <a:ea typeface="Aptos" panose="020B0004020202020204" pitchFamily="34" charset="0"/>
              <a:cs typeface="Arial"/>
            </a:endParaRPr>
          </a:p>
          <a:p>
            <a:pPr marL="742950" marR="0" lvl="1" indent="-285750">
              <a:spcBef>
                <a:spcPts val="100"/>
              </a:spcBef>
              <a:spcAft>
                <a:spcPts val="100"/>
              </a:spcAft>
              <a:buClr>
                <a:srgbClr val="1E4854"/>
              </a:buClr>
              <a:buSzPts val="1100"/>
              <a:buFont typeface="Wingdings 3" panose="05040102010807070707" pitchFamily="18" charset="2"/>
              <a:buChar char="ê"/>
            </a:pPr>
            <a:r>
              <a:rPr lang="en-US" sz="1100" dirty="0">
                <a:effectLst/>
                <a:latin typeface="Aptos"/>
                <a:ea typeface="Aptos" panose="020B0004020202020204" pitchFamily="34" charset="0"/>
                <a:cs typeface="Times New Roman" panose="02020603050405020304" pitchFamily="18" charset="0"/>
              </a:rPr>
              <a:t>Wednesday morning see box of donations, confused – check log, no one came</a:t>
            </a:r>
            <a:r>
              <a:rPr lang="en-US" sz="1100" dirty="0">
                <a:effectLst/>
                <a:latin typeface="Arial"/>
                <a:ea typeface="Aptos" panose="020B0004020202020204" pitchFamily="34" charset="0"/>
                <a:cs typeface="Arial"/>
              </a:rPr>
              <a:t>​</a:t>
            </a:r>
            <a:endParaRPr lang="en-US" sz="1100">
              <a:effectLst/>
              <a:latin typeface="Arial"/>
              <a:ea typeface="Aptos" panose="020B0004020202020204" pitchFamily="34" charset="0"/>
              <a:cs typeface="Arial"/>
            </a:endParaRPr>
          </a:p>
          <a:p>
            <a:pPr marL="742950" marR="0" lvl="1" indent="-285750">
              <a:spcBef>
                <a:spcPts val="100"/>
              </a:spcBef>
              <a:spcAft>
                <a:spcPts val="100"/>
              </a:spcAft>
              <a:buClr>
                <a:srgbClr val="1E4854"/>
              </a:buClr>
              <a:buSzPts val="1100"/>
              <a:buFont typeface="Wingdings 3" panose="05040102010807070707" pitchFamily="18" charset="2"/>
              <a:buChar char="ê"/>
            </a:pPr>
            <a:r>
              <a:rPr lang="en-US" sz="1100" dirty="0">
                <a:effectLst/>
                <a:latin typeface="Aptos"/>
                <a:ea typeface="Aptos" panose="020B0004020202020204" pitchFamily="34" charset="0"/>
                <a:cs typeface="Times New Roman" panose="02020603050405020304" pitchFamily="18" charset="0"/>
              </a:rPr>
              <a:t>Need to recheck freshness/quality</a:t>
            </a:r>
            <a:r>
              <a:rPr lang="en-US" sz="1100" dirty="0">
                <a:effectLst/>
                <a:latin typeface="Arial"/>
                <a:ea typeface="Aptos" panose="020B0004020202020204" pitchFamily="34" charset="0"/>
                <a:cs typeface="Arial"/>
              </a:rPr>
              <a:t>​ and p</a:t>
            </a:r>
            <a:r>
              <a:rPr lang="en-US" sz="1100" dirty="0">
                <a:effectLst/>
                <a:latin typeface="Aptos"/>
                <a:ea typeface="Aptos" panose="020B0004020202020204" pitchFamily="34" charset="0"/>
                <a:cs typeface="Times New Roman" panose="02020603050405020304" pitchFamily="18" charset="0"/>
              </a:rPr>
              <a:t>otentially reach out to food bank to ask if their schedule changed or what happened?</a:t>
            </a:r>
            <a:r>
              <a:rPr lang="en-US" sz="1100" dirty="0">
                <a:effectLst/>
                <a:latin typeface="Arial"/>
                <a:ea typeface="Aptos" panose="020B0004020202020204" pitchFamily="34" charset="0"/>
                <a:cs typeface="Arial"/>
              </a:rPr>
              <a:t>​</a:t>
            </a:r>
            <a:endParaRPr lang="en-US" sz="1100">
              <a:effectLst/>
              <a:latin typeface="Arial"/>
              <a:ea typeface="Aptos" panose="020B0004020202020204" pitchFamily="34" charset="0"/>
              <a:cs typeface="Arial"/>
            </a:endParaRPr>
          </a:p>
        </p:txBody>
      </p:sp>
      <p:sp>
        <p:nvSpPr>
          <p:cNvPr id="4" name="Slide Number Placeholder 3">
            <a:extLst>
              <a:ext uri="{FF2B5EF4-FFF2-40B4-BE49-F238E27FC236}">
                <a16:creationId xmlns:a16="http://schemas.microsoft.com/office/drawing/2014/main" id="{4EFE0485-C478-F1D5-B86D-28B33186B6FF}"/>
              </a:ext>
            </a:extLst>
          </p:cNvPr>
          <p:cNvSpPr>
            <a:spLocks noGrp="1"/>
          </p:cNvSpPr>
          <p:nvPr>
            <p:ph type="sldNum" sz="quarter" idx="5"/>
          </p:nvPr>
        </p:nvSpPr>
        <p:spPr/>
        <p:txBody>
          <a:bodyPr/>
          <a:lstStyle/>
          <a:p>
            <a:fld id="{BADE5B53-CF3F-4DB3-B932-01F8BF52DD4B}" type="slidenum">
              <a:rPr lang="en-US" smtClean="0"/>
              <a:t>22</a:t>
            </a:fld>
            <a:endParaRPr lang="en-US"/>
          </a:p>
        </p:txBody>
      </p:sp>
    </p:spTree>
    <p:extLst>
      <p:ext uri="{BB962C8B-B14F-4D97-AF65-F5344CB8AC3E}">
        <p14:creationId xmlns:p14="http://schemas.microsoft.com/office/powerpoint/2010/main" val="2302118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100"/>
              </a:spcBef>
              <a:spcAft>
                <a:spcPts val="100"/>
              </a:spcAft>
              <a:buClr>
                <a:srgbClr val="1E4854"/>
              </a:buClr>
              <a:buSzPts val="800"/>
              <a:buFont typeface="Times New Roman" panose="02020603050405020304" pitchFamily="18" charset="0"/>
              <a:buChar char="●"/>
            </a:pPr>
            <a:r>
              <a:rPr lang="en-US" sz="11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This provides a simple way to track and tally when pick-ups are happening that way at the end of a week or month, if there's a pattern, it can be spotted and talked about.</a:t>
            </a:r>
            <a:r>
              <a:rPr lang="en-US" sz="11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US" sz="1100" kern="10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100" kern="1000">
                <a:solidFill>
                  <a:srgbClr val="000000"/>
                </a:solidFill>
                <a:effectLst/>
                <a:latin typeface="Aptos" panose="020B0004020202020204" pitchFamily="34" charset="0"/>
                <a:ea typeface="SimSun" panose="02010600030101010101" pitchFamily="2" charset="-122"/>
                <a:cs typeface="Times New Roman" panose="02020603050405020304" pitchFamily="18" charset="0"/>
              </a:rPr>
              <a:t>This log</a:t>
            </a:r>
            <a:r>
              <a:rPr lang="en-US" sz="11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r>
              <a:rPr lang="en-US" sz="11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notes the timeliness because freshness of food depends on timing</a:t>
            </a:r>
            <a:r>
              <a:rPr lang="en-US" sz="11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US" sz="1100" kern="100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100"/>
              </a:spcBef>
              <a:spcAft>
                <a:spcPts val="100"/>
              </a:spcAft>
              <a:buClr>
                <a:srgbClr val="1E4854"/>
              </a:buClr>
              <a:buSzPts val="1100"/>
              <a:buFont typeface="Wingdings 3" panose="05040102010807070707" pitchFamily="18" charset="2"/>
              <a:buChar char="ê"/>
            </a:pPr>
            <a:r>
              <a:rPr lang="en-US" sz="1100">
                <a:effectLst/>
                <a:latin typeface="Aptos" panose="020B0004020202020204" pitchFamily="34" charset="0"/>
                <a:ea typeface="Aptos" panose="020B0004020202020204" pitchFamily="34" charset="0"/>
                <a:cs typeface="Times New Roman" panose="02020603050405020304" pitchFamily="18" charset="0"/>
              </a:rPr>
              <a:t>Packed on Tuesday and pick up is missed</a:t>
            </a:r>
            <a:r>
              <a:rPr lang="en-US" sz="1100">
                <a:effectLst/>
                <a:latin typeface="Arial" panose="020B0604020202020204" pitchFamily="34" charset="0"/>
                <a:ea typeface="Aptos" panose="020B0004020202020204" pitchFamily="34" charset="0"/>
                <a:cs typeface="Times New Roman" panose="02020603050405020304" pitchFamily="18" charset="0"/>
              </a:rPr>
              <a:t>​</a:t>
            </a:r>
            <a:endParaRPr lang="en-US" sz="110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100"/>
              </a:spcBef>
              <a:spcAft>
                <a:spcPts val="100"/>
              </a:spcAft>
              <a:buClr>
                <a:srgbClr val="1E4854"/>
              </a:buClr>
              <a:buSzPts val="1100"/>
              <a:buFont typeface="Wingdings 3" panose="05040102010807070707" pitchFamily="18" charset="2"/>
              <a:buChar char="ê"/>
            </a:pPr>
            <a:r>
              <a:rPr lang="en-US" sz="1100">
                <a:effectLst/>
                <a:latin typeface="Aptos" panose="020B0004020202020204" pitchFamily="34" charset="0"/>
                <a:ea typeface="Aptos" panose="020B0004020202020204" pitchFamily="34" charset="0"/>
                <a:cs typeface="Times New Roman" panose="02020603050405020304" pitchFamily="18" charset="0"/>
              </a:rPr>
              <a:t>No pickup until Thursday </a:t>
            </a:r>
            <a:r>
              <a:rPr lang="en-US" sz="1100">
                <a:effectLst/>
                <a:latin typeface="Arial" panose="020B0604020202020204" pitchFamily="34" charset="0"/>
                <a:ea typeface="Aptos" panose="020B0004020202020204" pitchFamily="34" charset="0"/>
                <a:cs typeface="Times New Roman" panose="02020603050405020304" pitchFamily="18" charset="0"/>
              </a:rPr>
              <a:t>​</a:t>
            </a:r>
            <a:endParaRPr lang="en-US" sz="110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100"/>
              </a:spcBef>
              <a:spcAft>
                <a:spcPts val="100"/>
              </a:spcAft>
              <a:buClr>
                <a:srgbClr val="1E4854"/>
              </a:buClr>
              <a:buSzPts val="1100"/>
              <a:buFont typeface="Wingdings 3" panose="05040102010807070707" pitchFamily="18" charset="2"/>
              <a:buChar char="ê"/>
            </a:pPr>
            <a:r>
              <a:rPr lang="en-US" sz="1100">
                <a:effectLst/>
                <a:latin typeface="Aptos" panose="020B0004020202020204" pitchFamily="34" charset="0"/>
                <a:ea typeface="Aptos" panose="020B0004020202020204" pitchFamily="34" charset="0"/>
                <a:cs typeface="Times New Roman" panose="02020603050405020304" pitchFamily="18" charset="0"/>
              </a:rPr>
              <a:t>Wednesday morning see box of donations, confused – check log, no one came</a:t>
            </a:r>
            <a:r>
              <a:rPr lang="en-US" sz="1100">
                <a:effectLst/>
                <a:latin typeface="Arial" panose="020B0604020202020204" pitchFamily="34" charset="0"/>
                <a:ea typeface="Aptos" panose="020B0004020202020204" pitchFamily="34" charset="0"/>
                <a:cs typeface="Times New Roman" panose="02020603050405020304" pitchFamily="18" charset="0"/>
              </a:rPr>
              <a:t>​</a:t>
            </a:r>
            <a:endParaRPr lang="en-US" sz="110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100"/>
              </a:spcBef>
              <a:spcAft>
                <a:spcPts val="100"/>
              </a:spcAft>
              <a:buClr>
                <a:srgbClr val="1E4854"/>
              </a:buClr>
              <a:buSzPts val="1100"/>
              <a:buFont typeface="Wingdings 3" panose="05040102010807070707" pitchFamily="18" charset="2"/>
              <a:buChar char="ê"/>
            </a:pPr>
            <a:r>
              <a:rPr lang="en-US" sz="1100">
                <a:effectLst/>
                <a:latin typeface="Aptos" panose="020B0004020202020204" pitchFamily="34" charset="0"/>
                <a:ea typeface="Aptos" panose="020B0004020202020204" pitchFamily="34" charset="0"/>
                <a:cs typeface="Times New Roman" panose="02020603050405020304" pitchFamily="18" charset="0"/>
              </a:rPr>
              <a:t>Need to recheck freshness/quality</a:t>
            </a:r>
            <a:r>
              <a:rPr lang="en-US" sz="1100">
                <a:effectLst/>
                <a:latin typeface="Arial" panose="020B0604020202020204" pitchFamily="34" charset="0"/>
                <a:ea typeface="Aptos" panose="020B0004020202020204" pitchFamily="34" charset="0"/>
                <a:cs typeface="Times New Roman" panose="02020603050405020304" pitchFamily="18" charset="0"/>
              </a:rPr>
              <a:t>​ and p</a:t>
            </a:r>
            <a:r>
              <a:rPr lang="en-US" sz="1100">
                <a:effectLst/>
                <a:latin typeface="Aptos" panose="020B0004020202020204" pitchFamily="34" charset="0"/>
                <a:ea typeface="Aptos" panose="020B0004020202020204" pitchFamily="34" charset="0"/>
                <a:cs typeface="Times New Roman" panose="02020603050405020304" pitchFamily="18" charset="0"/>
              </a:rPr>
              <a:t>otentially reach out to food bank to ask if their schedule changed or what happened?</a:t>
            </a:r>
            <a:r>
              <a:rPr lang="en-US" sz="1100">
                <a:effectLst/>
                <a:latin typeface="Arial" panose="020B0604020202020204" pitchFamily="34" charset="0"/>
                <a:ea typeface="Aptos" panose="020B0004020202020204" pitchFamily="34" charset="0"/>
                <a:cs typeface="Times New Roman" panose="02020603050405020304" pitchFamily="18" charset="0"/>
              </a:rPr>
              <a:t>​</a:t>
            </a:r>
            <a:endParaRPr lang="en-US" sz="1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1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This central document for receivers/department leads introduces an avenue for regular follow-up with donation partners in the event of miscommunication or missed pick-up</a:t>
            </a:r>
            <a:r>
              <a:rPr lang="en-US" sz="11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US" sz="1100" kern="10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1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It also provides a mechanism for HRO staff/volunteers to provide direct feedback to grocers, in writing if that is more comfortable.</a:t>
            </a:r>
            <a:endParaRPr lang="en-US" sz="1100" kern="10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23</a:t>
            </a:fld>
            <a:endParaRPr lang="en-US"/>
          </a:p>
        </p:txBody>
      </p:sp>
    </p:spTree>
    <p:extLst>
      <p:ext uri="{BB962C8B-B14F-4D97-AF65-F5344CB8AC3E}">
        <p14:creationId xmlns:p14="http://schemas.microsoft.com/office/powerpoint/2010/main" val="1556618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Introductions + Background</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Your Food Donation Program and Partners</a:t>
            </a:r>
            <a:r>
              <a:rPr lang="en-US" sz="12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100"/>
              </a:spcBef>
              <a:spcAft>
                <a:spcPts val="100"/>
              </a:spcAft>
              <a:buClr>
                <a:srgbClr val="1E4854"/>
              </a:buClr>
              <a:buSzPts val="1100"/>
              <a:buFont typeface="Wingdings 3" panose="05040102010807070707" pitchFamily="18" charset="2"/>
              <a:buChar char="ê"/>
            </a:pPr>
            <a:r>
              <a:rPr lang="en-US" sz="1200">
                <a:effectLst/>
                <a:latin typeface="Aptos" panose="020B0004020202020204" pitchFamily="34" charset="0"/>
                <a:ea typeface="Aptos" panose="020B0004020202020204" pitchFamily="34" charset="0"/>
                <a:cs typeface="Times New Roman" panose="02020603050405020304" pitchFamily="18" charset="0"/>
              </a:rPr>
              <a:t>Where do the food donations go?</a:t>
            </a:r>
          </a:p>
          <a:p>
            <a:pPr marL="742950" marR="0" lvl="1" indent="-285750">
              <a:spcBef>
                <a:spcPts val="100"/>
              </a:spcBef>
              <a:spcAft>
                <a:spcPts val="100"/>
              </a:spcAft>
              <a:buClr>
                <a:srgbClr val="1E4854"/>
              </a:buClr>
              <a:buSzPts val="1100"/>
              <a:buFont typeface="Wingdings 3" panose="05040102010807070707" pitchFamily="18" charset="2"/>
              <a:buChar char="ê"/>
            </a:pPr>
            <a:r>
              <a:rPr lang="en-US" sz="1200">
                <a:effectLst/>
                <a:latin typeface="Aptos" panose="020B0004020202020204" pitchFamily="34" charset="0"/>
                <a:ea typeface="Aptos" panose="020B0004020202020204" pitchFamily="34" charset="0"/>
                <a:cs typeface="Times New Roman" panose="02020603050405020304" pitchFamily="18" charset="0"/>
              </a:rPr>
              <a:t>Why is quality food donation important?</a:t>
            </a: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Standardizing Food Donation</a:t>
            </a:r>
            <a:r>
              <a:rPr lang="en-US" sz="12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r>
              <a:rPr lang="en-US" sz="12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Your Store</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100"/>
              </a:spcBef>
              <a:spcAft>
                <a:spcPts val="100"/>
              </a:spcAft>
              <a:buClr>
                <a:srgbClr val="1E4854"/>
              </a:buClr>
              <a:buSzPts val="1100"/>
              <a:buFont typeface="Wingdings 3" panose="05040102010807070707" pitchFamily="18" charset="2"/>
              <a:buChar char="ê"/>
            </a:pPr>
            <a:r>
              <a:rPr lang="en-US" sz="1200">
                <a:effectLst/>
                <a:latin typeface="Aptos" panose="020B0004020202020204" pitchFamily="34" charset="0"/>
                <a:ea typeface="Aptos" panose="020B0004020202020204" pitchFamily="34" charset="0"/>
                <a:cs typeface="Times New Roman" panose="02020603050405020304" pitchFamily="18" charset="0"/>
              </a:rPr>
              <a:t>Your store’s practices</a:t>
            </a:r>
          </a:p>
          <a:p>
            <a:pPr marL="742950" marR="0" lvl="1" indent="-285750">
              <a:spcBef>
                <a:spcPts val="100"/>
              </a:spcBef>
              <a:spcAft>
                <a:spcPts val="100"/>
              </a:spcAft>
              <a:buClr>
                <a:srgbClr val="1E4854"/>
              </a:buClr>
              <a:buSzPts val="1100"/>
              <a:buFont typeface="Wingdings 3" panose="05040102010807070707" pitchFamily="18" charset="2"/>
              <a:buChar char="ê"/>
            </a:pPr>
            <a:r>
              <a:rPr lang="en-US" sz="1200">
                <a:effectLst/>
                <a:latin typeface="Aptos" panose="020B0004020202020204" pitchFamily="34" charset="0"/>
                <a:ea typeface="Aptos" panose="020B0004020202020204" pitchFamily="34" charset="0"/>
                <a:cs typeface="Times New Roman" panose="02020603050405020304" pitchFamily="18" charset="0"/>
              </a:rPr>
              <a:t>Standardizing food donation in each department</a:t>
            </a:r>
          </a:p>
          <a:p>
            <a:pPr marL="742950" marR="0" lvl="1" indent="-285750">
              <a:spcBef>
                <a:spcPts val="100"/>
              </a:spcBef>
              <a:spcAft>
                <a:spcPts val="100"/>
              </a:spcAft>
              <a:buClr>
                <a:srgbClr val="1E4854"/>
              </a:buClr>
              <a:buSzPts val="1100"/>
              <a:buFont typeface="Wingdings 3" panose="05040102010807070707" pitchFamily="18" charset="2"/>
              <a:buChar char="ê"/>
            </a:pPr>
            <a:r>
              <a:rPr lang="en-US" sz="1200">
                <a:effectLst/>
                <a:latin typeface="Aptos" panose="020B0004020202020204" pitchFamily="34" charset="0"/>
                <a:ea typeface="Aptos" panose="020B0004020202020204" pitchFamily="34" charset="0"/>
                <a:cs typeface="Times New Roman" panose="02020603050405020304" pitchFamily="18" charset="0"/>
              </a:rPr>
              <a:t>What is and isn’t donatable</a:t>
            </a:r>
          </a:p>
          <a:p>
            <a:pPr marL="742950" marR="0" lvl="1" indent="-285750">
              <a:spcBef>
                <a:spcPts val="100"/>
              </a:spcBef>
              <a:spcAft>
                <a:spcPts val="100"/>
              </a:spcAft>
              <a:buClr>
                <a:srgbClr val="1E4854"/>
              </a:buClr>
              <a:buSzPts val="1100"/>
              <a:buFont typeface="Wingdings 3" panose="05040102010807070707" pitchFamily="18" charset="2"/>
              <a:buChar char="ê"/>
            </a:pPr>
            <a:r>
              <a:rPr lang="en-US" sz="1200">
                <a:effectLst/>
                <a:latin typeface="Aptos" panose="020B0004020202020204" pitchFamily="34" charset="0"/>
                <a:ea typeface="Aptos" panose="020B0004020202020204" pitchFamily="34" charset="0"/>
                <a:cs typeface="Times New Roman" panose="02020603050405020304" pitchFamily="18" charset="0"/>
              </a:rPr>
              <a:t>What goes where</a:t>
            </a: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Your Questions &amp; Suggestions</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100"/>
              </a:spcBef>
              <a:spcAft>
                <a:spcPts val="100"/>
              </a:spcAft>
              <a:buClr>
                <a:srgbClr val="1E4854"/>
              </a:buClr>
              <a:buSzPts val="1100"/>
              <a:buFont typeface="Wingdings 3" panose="05040102010807070707" pitchFamily="18" charset="2"/>
              <a:buChar char="ê"/>
            </a:pPr>
            <a:r>
              <a:rPr lang="en-US" sz="1200">
                <a:effectLst/>
                <a:latin typeface="Aptos" panose="020B0004020202020204" pitchFamily="34" charset="0"/>
                <a:ea typeface="Aptos" panose="020B0004020202020204" pitchFamily="34" charset="0"/>
                <a:cs typeface="Times New Roman" panose="02020603050405020304" pitchFamily="18" charset="0"/>
              </a:rPr>
              <a:t>Feedback about current practices</a:t>
            </a:r>
          </a:p>
          <a:p>
            <a:pPr marL="742950" marR="0" lvl="1" indent="-285750">
              <a:spcBef>
                <a:spcPts val="100"/>
              </a:spcBef>
              <a:spcAft>
                <a:spcPts val="100"/>
              </a:spcAft>
              <a:buClr>
                <a:srgbClr val="1E4854"/>
              </a:buClr>
              <a:buSzPts val="1100"/>
              <a:buFont typeface="Wingdings 3" panose="05040102010807070707" pitchFamily="18" charset="2"/>
              <a:buChar char="ê"/>
            </a:pPr>
            <a:r>
              <a:rPr lang="en-US" sz="1200">
                <a:effectLst/>
                <a:latin typeface="Aptos" panose="020B0004020202020204" pitchFamily="34" charset="0"/>
                <a:ea typeface="Aptos" panose="020B0004020202020204" pitchFamily="34" charset="0"/>
                <a:cs typeface="Times New Roman" panose="02020603050405020304" pitchFamily="18" charset="0"/>
              </a:rPr>
              <a:t>Where your store may need more assistance in the way of equipment, signage, training, etc.</a:t>
            </a:r>
          </a:p>
          <a:p>
            <a:pPr marL="742950" marR="0" lvl="1" indent="-285750">
              <a:spcBef>
                <a:spcPts val="100"/>
              </a:spcBef>
              <a:spcAft>
                <a:spcPts val="100"/>
              </a:spcAft>
              <a:buClr>
                <a:srgbClr val="1E4854"/>
              </a:buClr>
              <a:buSzPts val="1100"/>
              <a:buFont typeface="Wingdings 3" panose="05040102010807070707" pitchFamily="18" charset="2"/>
              <a:buChar char="ê"/>
            </a:pPr>
            <a:r>
              <a:rPr lang="en-US" sz="1200">
                <a:effectLst/>
                <a:latin typeface="Aptos" panose="020B0004020202020204" pitchFamily="34" charset="0"/>
                <a:ea typeface="Aptos" panose="020B0004020202020204" pitchFamily="34" charset="0"/>
                <a:cs typeface="Times New Roman" panose="02020603050405020304" pitchFamily="18" charset="0"/>
              </a:rPr>
              <a:t>Feedback about this training</a:t>
            </a:r>
          </a:p>
          <a:p>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3</a:t>
            </a:fld>
            <a:endParaRPr lang="en-US"/>
          </a:p>
        </p:txBody>
      </p:sp>
    </p:spTree>
    <p:extLst>
      <p:ext uri="{BB962C8B-B14F-4D97-AF65-F5344CB8AC3E}">
        <p14:creationId xmlns:p14="http://schemas.microsoft.com/office/powerpoint/2010/main" val="1122706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Is there any additional feedback about current practices?</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Any additional assistance in the way of equipment, signage, training, etc. that wasn’t brought up?</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Feedback about this training?</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24</a:t>
            </a:fld>
            <a:endParaRPr lang="en-US"/>
          </a:p>
        </p:txBody>
      </p:sp>
    </p:spTree>
    <p:extLst>
      <p:ext uri="{BB962C8B-B14F-4D97-AF65-F5344CB8AC3E}">
        <p14:creationId xmlns:p14="http://schemas.microsoft.com/office/powerpoint/2010/main" val="341513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Raise your hand if you know your store donates food</a:t>
            </a:r>
            <a:r>
              <a:rPr lang="en-US" sz="12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5</a:t>
            </a:fld>
            <a:endParaRPr lang="en-US"/>
          </a:p>
        </p:txBody>
      </p:sp>
    </p:spTree>
    <p:extLst>
      <p:ext uri="{BB962C8B-B14F-4D97-AF65-F5344CB8AC3E}">
        <p14:creationId xmlns:p14="http://schemas.microsoft.com/office/powerpoint/2010/main" val="21223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100"/>
              </a:spcBef>
              <a:spcAft>
                <a:spcPts val="100"/>
              </a:spcAft>
              <a:buClr>
                <a:srgbClr val="1E4854"/>
              </a:buClr>
              <a:buSzPts val="800"/>
              <a:buFont typeface="Times New Roman" panose="02020603050405020304" pitchFamily="18" charset="0"/>
              <a:buChar char="●"/>
            </a:pPr>
            <a:r>
              <a:rPr lang="en-US" sz="11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Keep it raised if</a:t>
            </a:r>
            <a:r>
              <a:rPr lang="en-US" sz="11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US" sz="1100" kern="100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100"/>
              </a:spcBef>
              <a:spcAft>
                <a:spcPts val="100"/>
              </a:spcAft>
              <a:buClr>
                <a:srgbClr val="1E4854"/>
              </a:buClr>
              <a:buSzPts val="1100"/>
              <a:buFont typeface="Wingdings 3" panose="05040102010807070707" pitchFamily="18" charset="2"/>
              <a:buChar char="ê"/>
            </a:pPr>
            <a:r>
              <a:rPr lang="en-US" sz="1100">
                <a:effectLst/>
                <a:latin typeface="Aptos" panose="020B0004020202020204" pitchFamily="34" charset="0"/>
                <a:ea typeface="Aptos" panose="020B0004020202020204" pitchFamily="34" charset="0"/>
                <a:cs typeface="Times New Roman" panose="02020603050405020304" pitchFamily="18" charset="0"/>
              </a:rPr>
              <a:t>You’ve collected food from the shelves for donation</a:t>
            </a:r>
            <a:r>
              <a:rPr lang="en-US" sz="1100">
                <a:effectLst/>
                <a:latin typeface="Arial" panose="020B0604020202020204" pitchFamily="34" charset="0"/>
                <a:ea typeface="Aptos" panose="020B0004020202020204" pitchFamily="34" charset="0"/>
                <a:cs typeface="Times New Roman" panose="02020603050405020304" pitchFamily="18" charset="0"/>
              </a:rPr>
              <a:t>​</a:t>
            </a:r>
            <a:endParaRPr lang="en-US" sz="1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8E4437-96A2-4153-9F9B-1C05EA4E1DC9}" type="slidenum">
              <a:rPr lang="en-US" smtClean="0"/>
              <a:t>6</a:t>
            </a:fld>
            <a:endParaRPr lang="en-US"/>
          </a:p>
        </p:txBody>
      </p:sp>
    </p:spTree>
    <p:extLst>
      <p:ext uri="{BB962C8B-B14F-4D97-AF65-F5344CB8AC3E}">
        <p14:creationId xmlns:p14="http://schemas.microsoft.com/office/powerpoint/2010/main" val="3528790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100"/>
              </a:spcBef>
              <a:spcAft>
                <a:spcPts val="100"/>
              </a:spcAft>
              <a:buClr>
                <a:srgbClr val="1E4854"/>
              </a:buClr>
              <a:buSzPts val="800"/>
              <a:buFont typeface="Times New Roman" panose="02020603050405020304" pitchFamily="18" charset="0"/>
              <a:buChar char="●"/>
            </a:pPr>
            <a:r>
              <a:rPr lang="en-US" sz="11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Keep it raised if</a:t>
            </a:r>
            <a:r>
              <a:rPr lang="en-US" sz="11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US" sz="1100" kern="100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100"/>
              </a:spcBef>
              <a:spcAft>
                <a:spcPts val="100"/>
              </a:spcAft>
              <a:buClr>
                <a:srgbClr val="1E4854"/>
              </a:buClr>
              <a:buSzPts val="1100"/>
              <a:buFont typeface="Wingdings 3" panose="05040102010807070707" pitchFamily="18" charset="2"/>
              <a:buChar char="ê"/>
            </a:pPr>
            <a:r>
              <a:rPr lang="en-US" sz="1100">
                <a:effectLst/>
                <a:latin typeface="Aptos" panose="020B0004020202020204" pitchFamily="34" charset="0"/>
                <a:ea typeface="Aptos" panose="020B0004020202020204" pitchFamily="34" charset="0"/>
                <a:cs typeface="Times New Roman" panose="02020603050405020304" pitchFamily="18" charset="0"/>
              </a:rPr>
              <a:t>You know which food banks or meal programs you donate to</a:t>
            </a:r>
            <a:r>
              <a:rPr lang="en-US" sz="1100">
                <a:effectLst/>
                <a:latin typeface="Arial" panose="020B0604020202020204" pitchFamily="34" charset="0"/>
                <a:ea typeface="Aptos" panose="020B0004020202020204" pitchFamily="34" charset="0"/>
                <a:cs typeface="Times New Roman" panose="02020603050405020304" pitchFamily="18" charset="0"/>
              </a:rPr>
              <a:t>​</a:t>
            </a:r>
            <a:endParaRPr lang="en-US" sz="1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8E4437-96A2-4153-9F9B-1C05EA4E1DC9}" type="slidenum">
              <a:rPr lang="en-US" smtClean="0"/>
              <a:t>7</a:t>
            </a:fld>
            <a:endParaRPr lang="en-US"/>
          </a:p>
        </p:txBody>
      </p:sp>
    </p:spTree>
    <p:extLst>
      <p:ext uri="{BB962C8B-B14F-4D97-AF65-F5344CB8AC3E}">
        <p14:creationId xmlns:p14="http://schemas.microsoft.com/office/powerpoint/2010/main" val="58976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100"/>
              </a:spcBef>
              <a:spcAft>
                <a:spcPts val="100"/>
              </a:spcAft>
              <a:buClr>
                <a:srgbClr val="1E4854"/>
              </a:buClr>
              <a:buSzPts val="800"/>
              <a:buFont typeface="Times New Roman" panose="02020603050405020304" pitchFamily="18" charset="0"/>
              <a:buChar char="●"/>
            </a:pPr>
            <a:r>
              <a:rPr lang="en-US" sz="11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Keep it raised if</a:t>
            </a:r>
            <a:r>
              <a:rPr lang="en-US" sz="11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US" sz="1100" kern="100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spcBef>
                <a:spcPts val="100"/>
              </a:spcBef>
              <a:spcAft>
                <a:spcPts val="100"/>
              </a:spcAft>
              <a:buClr>
                <a:srgbClr val="1E4854"/>
              </a:buClr>
              <a:buSzPts val="1100"/>
              <a:buFont typeface="Wingdings 3" panose="05040102010807070707" pitchFamily="18" charset="2"/>
              <a:buChar char="ê"/>
            </a:pPr>
            <a:r>
              <a:rPr lang="en-US" sz="1100">
                <a:effectLst/>
                <a:latin typeface="Aptos" panose="020B0004020202020204" pitchFamily="34" charset="0"/>
                <a:ea typeface="Aptos" panose="020B0004020202020204" pitchFamily="34" charset="0"/>
                <a:cs typeface="Times New Roman" panose="02020603050405020304" pitchFamily="18" charset="0"/>
              </a:rPr>
              <a:t>You’ve interacted with a food bank employee or volunteer</a:t>
            </a:r>
            <a:r>
              <a:rPr lang="en-US" sz="1100">
                <a:effectLst/>
                <a:latin typeface="Arial" panose="020B0604020202020204" pitchFamily="34" charset="0"/>
                <a:ea typeface="Aptos" panose="020B0004020202020204" pitchFamily="34" charset="0"/>
                <a:cs typeface="Times New Roman" panose="02020603050405020304" pitchFamily="18" charset="0"/>
              </a:rPr>
              <a:t>​</a:t>
            </a:r>
            <a:endParaRPr lang="en-US" sz="1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1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chain of food donation is filled with people - from grocery store staff to food bank workers and volunteers to moms trying to feed their children. Here’s a glance at your food donation partners:</a:t>
            </a:r>
            <a:endParaRPr lang="en-US" sz="1100" kern="10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8E4437-96A2-4153-9F9B-1C05EA4E1DC9}" type="slidenum">
              <a:rPr lang="en-US" smtClean="0"/>
              <a:t>8</a:t>
            </a:fld>
            <a:endParaRPr lang="en-US"/>
          </a:p>
        </p:txBody>
      </p:sp>
    </p:spTree>
    <p:extLst>
      <p:ext uri="{BB962C8B-B14F-4D97-AF65-F5344CB8AC3E}">
        <p14:creationId xmlns:p14="http://schemas.microsoft.com/office/powerpoint/2010/main" val="3104311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
              </a:spcBef>
              <a:spcAft>
                <a:spcPts val="100"/>
              </a:spcAft>
            </a:pPr>
            <a:r>
              <a:rPr lang="en-US" sz="1200" kern="1000" dirty="0">
                <a:solidFill>
                  <a:srgbClr val="000000"/>
                </a:solidFill>
                <a:effectLst/>
                <a:latin typeface="Aptos"/>
                <a:ea typeface="Aptos" panose="020B0004020202020204" pitchFamily="34" charset="0"/>
                <a:cs typeface="Times New Roman" panose="02020603050405020304" pitchFamily="18" charset="0"/>
              </a:rPr>
              <a:t>POTENTIAL ACTIVITY: </a:t>
            </a:r>
            <a:r>
              <a:rPr lang="en-US" kern="1000" dirty="0">
                <a:solidFill>
                  <a:srgbClr val="000000"/>
                </a:solidFill>
                <a:latin typeface="Aptos"/>
                <a:ea typeface="Aptos" panose="020B0004020202020204" pitchFamily="34" charset="0"/>
                <a:cs typeface="Times New Roman" panose="02020603050405020304" pitchFamily="18" charset="0"/>
              </a:rPr>
              <a:t>Print the Food Rescue Mottos poster, Ask participants to draft</a:t>
            </a:r>
            <a:r>
              <a:rPr lang="en-US" sz="1200" kern="1000" dirty="0">
                <a:solidFill>
                  <a:srgbClr val="000000"/>
                </a:solidFill>
                <a:effectLst/>
                <a:latin typeface="Aptos"/>
                <a:ea typeface="Aptos" panose="020B0004020202020204" pitchFamily="34" charset="0"/>
                <a:cs typeface="Times New Roman" panose="02020603050405020304" pitchFamily="18" charset="0"/>
              </a:rPr>
              <a:t> </a:t>
            </a:r>
            <a:r>
              <a:rPr lang="en-US" kern="1000" dirty="0" err="1">
                <a:solidFill>
                  <a:srgbClr val="000000"/>
                </a:solidFill>
                <a:latin typeface="Aptos"/>
                <a:ea typeface="Aptos" panose="020B0004020202020204" pitchFamily="34" charset="0"/>
                <a:cs typeface="Times New Roman" panose="02020603050405020304" pitchFamily="18" charset="0"/>
              </a:rPr>
              <a:t>yheir</a:t>
            </a:r>
            <a:r>
              <a:rPr lang="en-US" sz="1200" kern="1000" dirty="0">
                <a:solidFill>
                  <a:srgbClr val="000000"/>
                </a:solidFill>
                <a:effectLst/>
                <a:latin typeface="Aptos"/>
                <a:ea typeface="Aptos" panose="020B0004020202020204" pitchFamily="34" charset="0"/>
                <a:cs typeface="Times New Roman" panose="02020603050405020304" pitchFamily="18" charset="0"/>
              </a:rPr>
              <a:t> own </a:t>
            </a:r>
            <a:r>
              <a:rPr lang="en-US" kern="1000" dirty="0">
                <a:solidFill>
                  <a:srgbClr val="000000"/>
                </a:solidFill>
                <a:latin typeface="Aptos"/>
                <a:ea typeface="Aptos" panose="020B0004020202020204" pitchFamily="34" charset="0"/>
                <a:cs typeface="Times New Roman" panose="02020603050405020304" pitchFamily="18" charset="0"/>
              </a:rPr>
              <a:t>mottos on sticky notes</a:t>
            </a:r>
            <a:r>
              <a:rPr lang="en-US" sz="1200" kern="1000" dirty="0">
                <a:solidFill>
                  <a:srgbClr val="000000"/>
                </a:solidFill>
                <a:effectLst/>
                <a:latin typeface="Aptos"/>
                <a:ea typeface="Aptos" panose="020B0004020202020204" pitchFamily="34" charset="0"/>
                <a:cs typeface="Times New Roman" panose="02020603050405020304" pitchFamily="18" charset="0"/>
              </a:rPr>
              <a:t>, </a:t>
            </a:r>
            <a:r>
              <a:rPr lang="en-US" kern="1000" dirty="0">
                <a:solidFill>
                  <a:srgbClr val="000000"/>
                </a:solidFill>
                <a:latin typeface="Aptos"/>
                <a:ea typeface="Aptos" panose="020B0004020202020204" pitchFamily="34" charset="0"/>
                <a:cs typeface="Times New Roman" panose="02020603050405020304" pitchFamily="18" charset="0"/>
              </a:rPr>
              <a:t>vote on favorite mottos by adding a dot sticker next to them.</a:t>
            </a:r>
            <a:endParaRPr lang="en-US" sz="1200" kern="1000" dirty="0">
              <a:effectLst/>
              <a:latin typeface="Aptos"/>
              <a:ea typeface="Aptos" panose="020B0004020202020204" pitchFamily="34" charset="0"/>
              <a:cs typeface="Times New Roman" panose="02020603050405020304" pitchFamily="18" charset="0"/>
            </a:endParaRPr>
          </a:p>
          <a:p>
            <a:pPr>
              <a:spcBef>
                <a:spcPts val="100"/>
              </a:spcBef>
              <a:spcAft>
                <a:spcPts val="100"/>
              </a:spcAft>
            </a:pPr>
            <a:endParaRPr lang="en-US" kern="1000" dirty="0">
              <a:solidFill>
                <a:srgbClr val="000000"/>
              </a:solidFill>
              <a:latin typeface="Aptos"/>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dirty="0">
                <a:solidFill>
                  <a:srgbClr val="000000"/>
                </a:solidFill>
                <a:effectLst/>
                <a:latin typeface="Aptos"/>
                <a:ea typeface="Aptos" panose="020B0004020202020204" pitchFamily="34" charset="0"/>
                <a:cs typeface="Times New Roman" panose="02020603050405020304" pitchFamily="18" charset="0"/>
              </a:rPr>
              <a:t>If you wouldn’t eat it, it’s compost.</a:t>
            </a:r>
            <a:r>
              <a:rPr lang="en-US" sz="1200" kern="1000" dirty="0">
                <a:solidFill>
                  <a:srgbClr val="000000"/>
                </a:solidFill>
                <a:effectLst/>
                <a:latin typeface="Arial"/>
                <a:ea typeface="Aptos" panose="020B0004020202020204" pitchFamily="34" charset="0"/>
                <a:cs typeface="Arial"/>
              </a:rPr>
              <a:t>​ </a:t>
            </a:r>
            <a:r>
              <a:rPr lang="en-US" sz="1200" kern="1000" dirty="0">
                <a:solidFill>
                  <a:srgbClr val="000000"/>
                </a:solidFill>
                <a:effectLst/>
                <a:latin typeface="Aptos"/>
                <a:ea typeface="Aptos" panose="020B0004020202020204" pitchFamily="34" charset="0"/>
                <a:cs typeface="Times New Roman" panose="02020603050405020304" pitchFamily="18" charset="0"/>
              </a:rPr>
              <a:t>If your donations will be compost by the time they arrive at the food bank, your store is passing off compost and trash costs onto a non-profit run primarily by volunteers</a:t>
            </a:r>
            <a:r>
              <a:rPr lang="en-US" sz="1200" kern="1000" dirty="0">
                <a:solidFill>
                  <a:srgbClr val="000000"/>
                </a:solidFill>
                <a:effectLst/>
                <a:latin typeface="Arial"/>
                <a:ea typeface="Aptos" panose="020B0004020202020204" pitchFamily="34" charset="0"/>
                <a:cs typeface="Arial"/>
              </a:rPr>
              <a:t>​ </a:t>
            </a:r>
            <a:r>
              <a:rPr lang="en-US" sz="1200" kern="1000" dirty="0">
                <a:solidFill>
                  <a:srgbClr val="000000"/>
                </a:solidFill>
                <a:effectLst/>
                <a:latin typeface="Aptos"/>
                <a:ea typeface="SimSun"/>
                <a:cs typeface="Times New Roman" panose="02020603050405020304" pitchFamily="18" charset="0"/>
              </a:rPr>
              <a:t>and funded largely by grants and donations.</a:t>
            </a:r>
            <a:endParaRPr lang="en-US" sz="1200" kern="1000" dirty="0">
              <a:effectLst/>
              <a:latin typeface="Aptos"/>
              <a:ea typeface="SimSun"/>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dirty="0">
                <a:solidFill>
                  <a:srgbClr val="000000"/>
                </a:solidFill>
                <a:effectLst/>
                <a:latin typeface="Aptos"/>
                <a:ea typeface="Aptos" panose="020B0004020202020204" pitchFamily="34" charset="0"/>
                <a:cs typeface="Times New Roman" panose="02020603050405020304" pitchFamily="18" charset="0"/>
              </a:rPr>
              <a:t>Think of each donation as your neighbor’s next meal</a:t>
            </a:r>
            <a:r>
              <a:rPr lang="en-US" sz="1200" kern="1000" dirty="0">
                <a:solidFill>
                  <a:srgbClr val="000000"/>
                </a:solidFill>
                <a:effectLst/>
                <a:latin typeface="Arial"/>
                <a:ea typeface="Aptos" panose="020B0004020202020204" pitchFamily="34" charset="0"/>
                <a:cs typeface="Arial"/>
              </a:rPr>
              <a:t>​</a:t>
            </a:r>
            <a:endParaRPr lang="en-US" sz="1200" kern="1000" dirty="0">
              <a:effectLst/>
              <a:latin typeface="Arial"/>
              <a:ea typeface="Aptos" panose="020B0004020202020204" pitchFamily="34" charset="0"/>
              <a:cs typeface="Arial"/>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dirty="0">
                <a:solidFill>
                  <a:srgbClr val="000000"/>
                </a:solidFill>
                <a:effectLst/>
                <a:latin typeface="Aptos"/>
                <a:ea typeface="Aptos" panose="020B0004020202020204" pitchFamily="34" charset="0"/>
                <a:cs typeface="Times New Roman" panose="02020603050405020304" pitchFamily="18" charset="0"/>
              </a:rPr>
              <a:t>If you wouldn't serve it to your grandma, don't donate it</a:t>
            </a:r>
            <a:endParaRPr lang="en-US" sz="1200" kern="1000" dirty="0">
              <a:effectLst/>
              <a:latin typeface="Aptos"/>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8E4437-96A2-4153-9F9B-1C05EA4E1DC9}" type="slidenum">
              <a:rPr lang="en-US" smtClean="0"/>
              <a:t>10</a:t>
            </a:fld>
            <a:endParaRPr lang="en-US"/>
          </a:p>
        </p:txBody>
      </p:sp>
    </p:spTree>
    <p:extLst>
      <p:ext uri="{BB962C8B-B14F-4D97-AF65-F5344CB8AC3E}">
        <p14:creationId xmlns:p14="http://schemas.microsoft.com/office/powerpoint/2010/main" val="408857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Things on the donation partner’s not donate list.</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If you wouldn’t eat it, don’t donate it.</a:t>
            </a:r>
            <a:r>
              <a:rPr lang="en-US" sz="12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SimSun" panose="02010600030101010101" pitchFamily="2" charset="-122"/>
                <a:cs typeface="Times New Roman" panose="02020603050405020304" pitchFamily="18" charset="0"/>
              </a:rPr>
              <a:t>Think of it in two categories: Poor Quality and Type of Food</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Quality: moldy, wilting, very bruised, stale, opened packages, things not held at food safe temps</a:t>
            </a:r>
            <a:r>
              <a:rPr lang="en-US" sz="12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2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Type: Alcohol, kombucha, bottles that can be refunded, cut fruit</a:t>
            </a:r>
            <a:r>
              <a:rPr lang="en-US" sz="12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100"/>
              </a:spcBef>
              <a:spcAft>
                <a:spcPts val="100"/>
              </a:spcAft>
            </a:pPr>
            <a:endParaRPr lang="en-US" sz="1200" kern="10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8E4437-96A2-4153-9F9B-1C05EA4E1DC9}" type="slidenum">
              <a:rPr lang="en-US" smtClean="0"/>
              <a:t>12</a:t>
            </a:fld>
            <a:endParaRPr lang="en-US"/>
          </a:p>
        </p:txBody>
      </p:sp>
    </p:spTree>
    <p:extLst>
      <p:ext uri="{BB962C8B-B14F-4D97-AF65-F5344CB8AC3E}">
        <p14:creationId xmlns:p14="http://schemas.microsoft.com/office/powerpoint/2010/main" val="2952982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100"/>
              </a:spcBef>
              <a:spcAft>
                <a:spcPts val="100"/>
              </a:spcAft>
              <a:buClr>
                <a:srgbClr val="1E4854"/>
              </a:buClr>
              <a:buSzPts val="800"/>
              <a:buFont typeface="Times New Roman" panose="02020603050405020304" pitchFamily="18" charset="0"/>
              <a:buChar char="●"/>
            </a:pPr>
            <a:r>
              <a:rPr lang="en-US" sz="18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These posters can be customized for each department</a:t>
            </a:r>
            <a:endParaRPr lang="en-US" sz="1800" kern="10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8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purpose is to reinforce what you know AND help newer staff or those who may have switched roles know what can and can’t be donated.</a:t>
            </a:r>
            <a:r>
              <a:rPr lang="en-US" sz="18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US" sz="1800" kern="10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100"/>
              </a:spcBef>
              <a:spcAft>
                <a:spcPts val="100"/>
              </a:spcAft>
              <a:buClr>
                <a:srgbClr val="1E4854"/>
              </a:buClr>
              <a:buSzPts val="800"/>
              <a:buFont typeface="Times New Roman" panose="02020603050405020304" pitchFamily="18" charset="0"/>
              <a:buChar char="●"/>
            </a:pPr>
            <a:r>
              <a:rPr lang="en-US" sz="1800" kern="1000">
                <a:solidFill>
                  <a:srgbClr val="000000"/>
                </a:solidFill>
                <a:effectLst/>
                <a:latin typeface="Aptos" panose="020B0004020202020204" pitchFamily="34" charset="0"/>
                <a:ea typeface="Aptos" panose="020B0004020202020204" pitchFamily="34" charset="0"/>
                <a:cs typeface="Times New Roman" panose="02020603050405020304" pitchFamily="18" charset="0"/>
              </a:rPr>
              <a:t>Food donation and safety guidelines were researched and then finalized in partnership with KC PHD</a:t>
            </a:r>
            <a:r>
              <a:rPr lang="en-US" sz="1800" kern="100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p>
          <a:p>
            <a:pPr marL="342900" marR="0" lvl="0" indent="-342900">
              <a:spcBef>
                <a:spcPts val="100"/>
              </a:spcBef>
              <a:spcAft>
                <a:spcPts val="100"/>
              </a:spcAft>
              <a:buClr>
                <a:srgbClr val="1E4854"/>
              </a:buClr>
              <a:buSzPts val="800"/>
              <a:buFont typeface="Times New Roman" panose="02020603050405020304" pitchFamily="18" charset="0"/>
              <a:buChar char="●"/>
            </a:pPr>
            <a:endParaRPr lang="en-US" sz="1800" kern="1000">
              <a:effectLst/>
              <a:latin typeface="Aptos" panose="020B0004020202020204" pitchFamily="34" charset="0"/>
              <a:ea typeface="Aptos" panose="020B0004020202020204" pitchFamily="34" charset="0"/>
              <a:cs typeface="Times New Roman" panose="02020603050405020304" pitchFamily="18" charset="0"/>
            </a:endParaRPr>
          </a:p>
          <a:p>
            <a:r>
              <a:rPr lang="en-US"/>
              <a:t>NOTE: Before the training print a copy of EACH department donation poster to be passed around and used for the next activity</a:t>
            </a:r>
          </a:p>
          <a:p>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13</a:t>
            </a:fld>
            <a:endParaRPr lang="en-US"/>
          </a:p>
        </p:txBody>
      </p:sp>
    </p:spTree>
    <p:extLst>
      <p:ext uri="{BB962C8B-B14F-4D97-AF65-F5344CB8AC3E}">
        <p14:creationId xmlns:p14="http://schemas.microsoft.com/office/powerpoint/2010/main" val="1656079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BD45193-0AA6-9D7B-AEBF-D629EBA9C3C4}"/>
              </a:ext>
            </a:extLst>
          </p:cNvPr>
          <p:cNvSpPr/>
          <p:nvPr userDrawn="1"/>
        </p:nvSpPr>
        <p:spPr>
          <a:xfrm>
            <a:off x="6244311" y="1963"/>
            <a:ext cx="5952090" cy="6698408"/>
          </a:xfrm>
          <a:custGeom>
            <a:avLst/>
            <a:gdLst>
              <a:gd name="connsiteX0" fmla="*/ 1518171 w 5965633"/>
              <a:gd name="connsiteY0" fmla="*/ 0 h 6713649"/>
              <a:gd name="connsiteX1" fmla="*/ 5922034 w 5965633"/>
              <a:gd name="connsiteY1" fmla="*/ 0 h 6713649"/>
              <a:gd name="connsiteX2" fmla="*/ 5965633 w 5965633"/>
              <a:gd name="connsiteY2" fmla="*/ 32603 h 6713649"/>
              <a:gd name="connsiteX3" fmla="*/ 5965633 w 5965633"/>
              <a:gd name="connsiteY3" fmla="*/ 5954491 h 6713649"/>
              <a:gd name="connsiteX4" fmla="*/ 5800047 w 5965633"/>
              <a:gd name="connsiteY4" fmla="*/ 6078314 h 6713649"/>
              <a:gd name="connsiteX5" fmla="*/ 3720102 w 5965633"/>
              <a:gd name="connsiteY5" fmla="*/ 6713649 h 6713649"/>
              <a:gd name="connsiteX6" fmla="*/ 0 w 5965633"/>
              <a:gd name="connsiteY6" fmla="*/ 2993547 h 6713649"/>
              <a:gd name="connsiteX7" fmla="*/ 1353772 w 5965633"/>
              <a:gd name="connsiteY7" fmla="*/ 122935 h 6713649"/>
              <a:gd name="connsiteX8" fmla="*/ 1518171 w 5965633"/>
              <a:gd name="connsiteY8" fmla="*/ 0 h 671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5633" h="6713649">
                <a:moveTo>
                  <a:pt x="1518171" y="0"/>
                </a:moveTo>
                <a:lnTo>
                  <a:pt x="5922034" y="0"/>
                </a:lnTo>
                <a:lnTo>
                  <a:pt x="5965633" y="32603"/>
                </a:lnTo>
                <a:lnTo>
                  <a:pt x="5965633" y="5954491"/>
                </a:lnTo>
                <a:lnTo>
                  <a:pt x="5800047" y="6078314"/>
                </a:lnTo>
                <a:cubicBezTo>
                  <a:pt x="5206314" y="6479432"/>
                  <a:pt x="4490560" y="6713649"/>
                  <a:pt x="3720102" y="6713649"/>
                </a:cubicBezTo>
                <a:cubicBezTo>
                  <a:pt x="1665546" y="6713649"/>
                  <a:pt x="0" y="5048103"/>
                  <a:pt x="0" y="2993547"/>
                </a:cubicBezTo>
                <a:cubicBezTo>
                  <a:pt x="0" y="1837859"/>
                  <a:pt x="526989" y="805257"/>
                  <a:pt x="1353772" y="122935"/>
                </a:cubicBezTo>
                <a:lnTo>
                  <a:pt x="1518171" y="0"/>
                </a:lnTo>
                <a:close/>
              </a:path>
            </a:pathLst>
          </a:custGeom>
          <a:blipFill dpi="0" rotWithShape="1">
            <a:blip r:embed="rId2" cstate="screen">
              <a:alphaModFix amt="35000"/>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124841-859B-F56B-1598-2AD9A3F3D906}"/>
              </a:ext>
            </a:extLst>
          </p:cNvPr>
          <p:cNvSpPr/>
          <p:nvPr userDrawn="1"/>
        </p:nvSpPr>
        <p:spPr>
          <a:xfrm rot="10800000">
            <a:off x="1491084" y="4954064"/>
            <a:ext cx="10698839" cy="1903936"/>
          </a:xfrm>
          <a:custGeom>
            <a:avLst/>
            <a:gdLst>
              <a:gd name="connsiteX0" fmla="*/ 0 w 4178998"/>
              <a:gd name="connsiteY0" fmla="*/ 0 h 743683"/>
              <a:gd name="connsiteX1" fmla="*/ 0 w 4178998"/>
              <a:gd name="connsiteY1" fmla="*/ 606933 h 743683"/>
              <a:gd name="connsiteX2" fmla="*/ 2236375 w 4178998"/>
              <a:gd name="connsiteY2" fmla="*/ 572548 h 743683"/>
              <a:gd name="connsiteX3" fmla="*/ 4178999 w 4178998"/>
              <a:gd name="connsiteY3" fmla="*/ 0 h 743683"/>
              <a:gd name="connsiteX4" fmla="*/ 0 w 4178998"/>
              <a:gd name="connsiteY4" fmla="*/ 0 h 74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998" h="743683">
                <a:moveTo>
                  <a:pt x="0" y="0"/>
                </a:moveTo>
                <a:lnTo>
                  <a:pt x="0" y="606933"/>
                </a:lnTo>
                <a:cubicBezTo>
                  <a:pt x="730853" y="803338"/>
                  <a:pt x="1510760" y="784955"/>
                  <a:pt x="2236375" y="572548"/>
                </a:cubicBezTo>
                <a:cubicBezTo>
                  <a:pt x="2888742" y="381572"/>
                  <a:pt x="3510820" y="60389"/>
                  <a:pt x="4178999" y="0"/>
                </a:cubicBezTo>
                <a:lnTo>
                  <a:pt x="0" y="0"/>
                </a:lnTo>
                <a:close/>
              </a:path>
            </a:pathLst>
          </a:cu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59E7B21-2B40-A151-6808-00E71A893A5F}"/>
              </a:ext>
            </a:extLst>
          </p:cNvPr>
          <p:cNvSpPr/>
          <p:nvPr userDrawn="1"/>
        </p:nvSpPr>
        <p:spPr>
          <a:xfrm rot="10800000">
            <a:off x="257003" y="4553182"/>
            <a:ext cx="11932920" cy="2315904"/>
          </a:xfrm>
          <a:custGeom>
            <a:avLst/>
            <a:gdLst>
              <a:gd name="connsiteX0" fmla="*/ 4132612 w 4642675"/>
              <a:gd name="connsiteY0" fmla="*/ 2000 h 901036"/>
              <a:gd name="connsiteX1" fmla="*/ 2299430 w 4642675"/>
              <a:gd name="connsiteY1" fmla="*/ 550926 h 901036"/>
              <a:gd name="connsiteX2" fmla="*/ 2298097 w 4642675"/>
              <a:gd name="connsiteY2" fmla="*/ 551307 h 901036"/>
              <a:gd name="connsiteX3" fmla="*/ 2295620 w 4642675"/>
              <a:gd name="connsiteY3" fmla="*/ 552069 h 901036"/>
              <a:gd name="connsiteX4" fmla="*/ 2287905 w 4642675"/>
              <a:gd name="connsiteY4" fmla="*/ 554355 h 901036"/>
              <a:gd name="connsiteX5" fmla="*/ 2286572 w 4642675"/>
              <a:gd name="connsiteY5" fmla="*/ 554736 h 901036"/>
              <a:gd name="connsiteX6" fmla="*/ 2236375 w 4642675"/>
              <a:gd name="connsiteY6" fmla="*/ 569786 h 901036"/>
              <a:gd name="connsiteX7" fmla="*/ 0 w 4642675"/>
              <a:gd name="connsiteY7" fmla="*/ 604171 h 901036"/>
              <a:gd name="connsiteX8" fmla="*/ 0 w 4642675"/>
              <a:gd name="connsiteY8" fmla="*/ 764286 h 901036"/>
              <a:gd name="connsiteX9" fmla="*/ 2236375 w 4642675"/>
              <a:gd name="connsiteY9" fmla="*/ 729901 h 901036"/>
              <a:gd name="connsiteX10" fmla="*/ 4642676 w 4642675"/>
              <a:gd name="connsiteY10" fmla="*/ 0 h 901036"/>
              <a:gd name="connsiteX11" fmla="*/ 4132612 w 4642675"/>
              <a:gd name="connsiteY11" fmla="*/ 2000 h 90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2675" h="901036">
                <a:moveTo>
                  <a:pt x="4132612" y="2000"/>
                </a:moveTo>
                <a:cubicBezTo>
                  <a:pt x="3503390" y="70295"/>
                  <a:pt x="2913793" y="362998"/>
                  <a:pt x="2299430" y="550926"/>
                </a:cubicBezTo>
                <a:cubicBezTo>
                  <a:pt x="2298954" y="551021"/>
                  <a:pt x="2298573" y="551212"/>
                  <a:pt x="2298097" y="551307"/>
                </a:cubicBezTo>
                <a:cubicBezTo>
                  <a:pt x="2297240" y="551593"/>
                  <a:pt x="2296478" y="551783"/>
                  <a:pt x="2295620" y="552069"/>
                </a:cubicBezTo>
                <a:cubicBezTo>
                  <a:pt x="2292953" y="552831"/>
                  <a:pt x="2290286" y="553688"/>
                  <a:pt x="2287905" y="554355"/>
                </a:cubicBezTo>
                <a:cubicBezTo>
                  <a:pt x="2287429" y="554450"/>
                  <a:pt x="2287048" y="554641"/>
                  <a:pt x="2286572" y="554736"/>
                </a:cubicBezTo>
                <a:cubicBezTo>
                  <a:pt x="2269903" y="559784"/>
                  <a:pt x="2253139" y="564833"/>
                  <a:pt x="2236375" y="569786"/>
                </a:cubicBezTo>
                <a:cubicBezTo>
                  <a:pt x="1510760" y="782193"/>
                  <a:pt x="730853" y="800576"/>
                  <a:pt x="0" y="604171"/>
                </a:cubicBezTo>
                <a:lnTo>
                  <a:pt x="0" y="764286"/>
                </a:lnTo>
                <a:cubicBezTo>
                  <a:pt x="730853" y="960692"/>
                  <a:pt x="1510760" y="942308"/>
                  <a:pt x="2236375" y="729901"/>
                </a:cubicBezTo>
                <a:cubicBezTo>
                  <a:pt x="2876741" y="542449"/>
                  <a:pt x="3821145" y="122301"/>
                  <a:pt x="4642676" y="0"/>
                </a:cubicBezTo>
                <a:lnTo>
                  <a:pt x="4132612" y="2000"/>
                </a:lnTo>
                <a:close/>
              </a:path>
            </a:pathLst>
          </a:custGeom>
          <a:solidFill>
            <a:schemeClr val="accent5"/>
          </a:solidFill>
          <a:ln w="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032936D-D572-4A4A-A8FE-71D62CEB9428}"/>
              </a:ext>
            </a:extLst>
          </p:cNvPr>
          <p:cNvSpPr>
            <a:spLocks noGrp="1"/>
          </p:cNvSpPr>
          <p:nvPr>
            <p:ph type="ctrTitle" hasCustomPrompt="1"/>
          </p:nvPr>
        </p:nvSpPr>
        <p:spPr>
          <a:xfrm>
            <a:off x="591578" y="2356657"/>
            <a:ext cx="5547372" cy="2119747"/>
          </a:xfrm>
        </p:spPr>
        <p:txBody>
          <a:bodyPr anchor="ctr"/>
          <a:lstStyle>
            <a:lvl1pPr algn="l">
              <a:defRPr sz="3200" b="1">
                <a:solidFill>
                  <a:schemeClr val="tx2"/>
                </a:solidFill>
              </a:defRPr>
            </a:lvl1pPr>
          </a:lstStyle>
          <a:p>
            <a:r>
              <a:rPr lang="en-US"/>
              <a:t>Presentation title</a:t>
            </a:r>
          </a:p>
        </p:txBody>
      </p:sp>
      <p:sp>
        <p:nvSpPr>
          <p:cNvPr id="3" name="Subtitle 2">
            <a:extLst>
              <a:ext uri="{FF2B5EF4-FFF2-40B4-BE49-F238E27FC236}">
                <a16:creationId xmlns:a16="http://schemas.microsoft.com/office/drawing/2014/main" id="{440E1B07-1DD6-4A40-9461-AFCFAD176ADD}"/>
              </a:ext>
            </a:extLst>
          </p:cNvPr>
          <p:cNvSpPr>
            <a:spLocks noGrp="1"/>
          </p:cNvSpPr>
          <p:nvPr>
            <p:ph type="subTitle" idx="1" hasCustomPrompt="1"/>
          </p:nvPr>
        </p:nvSpPr>
        <p:spPr>
          <a:xfrm>
            <a:off x="591578" y="4584469"/>
            <a:ext cx="4412684" cy="980403"/>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6" name="Picture 5">
            <a:extLst>
              <a:ext uri="{FF2B5EF4-FFF2-40B4-BE49-F238E27FC236}">
                <a16:creationId xmlns:a16="http://schemas.microsoft.com/office/drawing/2014/main" id="{9E8E856C-6194-422E-CF0B-42301BC7E77D}"/>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9937865" y="5856533"/>
            <a:ext cx="2024972" cy="819118"/>
          </a:xfrm>
          <a:prstGeom prst="rect">
            <a:avLst/>
          </a:prstGeom>
        </p:spPr>
      </p:pic>
      <p:sp>
        <p:nvSpPr>
          <p:cNvPr id="18" name="Freeform: Shape 17">
            <a:extLst>
              <a:ext uri="{FF2B5EF4-FFF2-40B4-BE49-F238E27FC236}">
                <a16:creationId xmlns:a16="http://schemas.microsoft.com/office/drawing/2014/main" id="{A6B01F74-2401-ABAD-69D3-873384F9912F}"/>
              </a:ext>
            </a:extLst>
          </p:cNvPr>
          <p:cNvSpPr/>
          <p:nvPr/>
        </p:nvSpPr>
        <p:spPr>
          <a:xfrm>
            <a:off x="-1" y="0"/>
            <a:ext cx="10698839" cy="1903936"/>
          </a:xfrm>
          <a:custGeom>
            <a:avLst/>
            <a:gdLst>
              <a:gd name="connsiteX0" fmla="*/ 0 w 4178998"/>
              <a:gd name="connsiteY0" fmla="*/ 0 h 743683"/>
              <a:gd name="connsiteX1" fmla="*/ 0 w 4178998"/>
              <a:gd name="connsiteY1" fmla="*/ 606933 h 743683"/>
              <a:gd name="connsiteX2" fmla="*/ 2236375 w 4178998"/>
              <a:gd name="connsiteY2" fmla="*/ 572548 h 743683"/>
              <a:gd name="connsiteX3" fmla="*/ 4178999 w 4178998"/>
              <a:gd name="connsiteY3" fmla="*/ 0 h 743683"/>
              <a:gd name="connsiteX4" fmla="*/ 0 w 4178998"/>
              <a:gd name="connsiteY4" fmla="*/ 0 h 74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998" h="743683">
                <a:moveTo>
                  <a:pt x="0" y="0"/>
                </a:moveTo>
                <a:lnTo>
                  <a:pt x="0" y="606933"/>
                </a:lnTo>
                <a:cubicBezTo>
                  <a:pt x="730853" y="803338"/>
                  <a:pt x="1510760" y="784955"/>
                  <a:pt x="2236375" y="572548"/>
                </a:cubicBezTo>
                <a:cubicBezTo>
                  <a:pt x="2888742" y="381572"/>
                  <a:pt x="3510820" y="60389"/>
                  <a:pt x="4178999" y="0"/>
                </a:cubicBezTo>
                <a:lnTo>
                  <a:pt x="0" y="0"/>
                </a:lnTo>
                <a:close/>
              </a:path>
            </a:pathLst>
          </a:custGeom>
          <a:blipFill>
            <a:blip r:embed="rId6" cstate="print">
              <a:extLst>
                <a:ext uri="{28A0092B-C50C-407E-A947-70E740481C1C}">
                  <a14:useLocalDpi xmlns:a14="http://schemas.microsoft.com/office/drawing/2010/main"/>
                </a:ext>
              </a:extLst>
            </a:blip>
            <a:srcRect/>
            <a:stretch>
              <a:fillRect/>
            </a:stretch>
          </a:blip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D9FB9EB-06BF-AFEB-4126-5C2855EF2487}"/>
              </a:ext>
            </a:extLst>
          </p:cNvPr>
          <p:cNvSpPr/>
          <p:nvPr/>
        </p:nvSpPr>
        <p:spPr>
          <a:xfrm>
            <a:off x="5467921" y="1766505"/>
            <a:ext cx="9048" cy="2667"/>
          </a:xfrm>
          <a:custGeom>
            <a:avLst/>
            <a:gdLst>
              <a:gd name="connsiteX0" fmla="*/ 1333 w 9048"/>
              <a:gd name="connsiteY0" fmla="*/ 2286 h 2667"/>
              <a:gd name="connsiteX1" fmla="*/ 9049 w 9048"/>
              <a:gd name="connsiteY1" fmla="*/ 0 h 2667"/>
              <a:gd name="connsiteX2" fmla="*/ 0 w 9048"/>
              <a:gd name="connsiteY2" fmla="*/ 2667 h 2667"/>
              <a:gd name="connsiteX3" fmla="*/ 1333 w 9048"/>
              <a:gd name="connsiteY3" fmla="*/ 2286 h 2667"/>
            </a:gdLst>
            <a:ahLst/>
            <a:cxnLst>
              <a:cxn ang="0">
                <a:pos x="connsiteX0" y="connsiteY0"/>
              </a:cxn>
              <a:cxn ang="0">
                <a:pos x="connsiteX1" y="connsiteY1"/>
              </a:cxn>
              <a:cxn ang="0">
                <a:pos x="connsiteX2" y="connsiteY2"/>
              </a:cxn>
              <a:cxn ang="0">
                <a:pos x="connsiteX3" y="connsiteY3"/>
              </a:cxn>
            </a:cxnLst>
            <a:rect l="l" t="t" r="r" b="b"/>
            <a:pathLst>
              <a:path w="9048" h="2667">
                <a:moveTo>
                  <a:pt x="1333" y="2286"/>
                </a:moveTo>
                <a:cubicBezTo>
                  <a:pt x="3715" y="1619"/>
                  <a:pt x="6382" y="762"/>
                  <a:pt x="9049" y="0"/>
                </a:cubicBezTo>
                <a:cubicBezTo>
                  <a:pt x="6001" y="953"/>
                  <a:pt x="3048" y="1810"/>
                  <a:pt x="0" y="2667"/>
                </a:cubicBezTo>
                <a:cubicBezTo>
                  <a:pt x="476" y="2572"/>
                  <a:pt x="857" y="2381"/>
                  <a:pt x="1333" y="2286"/>
                </a:cubicBezTo>
                <a:close/>
              </a:path>
            </a:pathLst>
          </a:custGeom>
          <a:no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42CD9DF-DC69-DEAB-341A-BD1E50DF0057}"/>
              </a:ext>
            </a:extLst>
          </p:cNvPr>
          <p:cNvSpPr/>
          <p:nvPr/>
        </p:nvSpPr>
        <p:spPr>
          <a:xfrm>
            <a:off x="5479351" y="1765363"/>
            <a:ext cx="1333" cy="381"/>
          </a:xfrm>
          <a:custGeom>
            <a:avLst/>
            <a:gdLst>
              <a:gd name="connsiteX0" fmla="*/ 1333 w 1333"/>
              <a:gd name="connsiteY0" fmla="*/ 0 h 381"/>
              <a:gd name="connsiteX1" fmla="*/ 0 w 1333"/>
              <a:gd name="connsiteY1" fmla="*/ 381 h 381"/>
              <a:gd name="connsiteX2" fmla="*/ 1333 w 1333"/>
              <a:gd name="connsiteY2" fmla="*/ 0 h 381"/>
            </a:gdLst>
            <a:ahLst/>
            <a:cxnLst>
              <a:cxn ang="0">
                <a:pos x="connsiteX0" y="connsiteY0"/>
              </a:cxn>
              <a:cxn ang="0">
                <a:pos x="connsiteX1" y="connsiteY1"/>
              </a:cxn>
              <a:cxn ang="0">
                <a:pos x="connsiteX2" y="connsiteY2"/>
              </a:cxn>
            </a:cxnLst>
            <a:rect l="l" t="t" r="r" b="b"/>
            <a:pathLst>
              <a:path w="1333" h="381">
                <a:moveTo>
                  <a:pt x="1333" y="0"/>
                </a:moveTo>
                <a:cubicBezTo>
                  <a:pt x="1333" y="0"/>
                  <a:pt x="476" y="286"/>
                  <a:pt x="0" y="381"/>
                </a:cubicBezTo>
                <a:cubicBezTo>
                  <a:pt x="476" y="286"/>
                  <a:pt x="857" y="95"/>
                  <a:pt x="1333" y="0"/>
                </a:cubicBezTo>
                <a:close/>
              </a:path>
            </a:pathLst>
          </a:custGeom>
          <a:no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1CBE73D-8BD9-8E43-96FC-71843A18B86A}"/>
              </a:ext>
            </a:extLst>
          </p:cNvPr>
          <p:cNvSpPr/>
          <p:nvPr/>
        </p:nvSpPr>
        <p:spPr>
          <a:xfrm>
            <a:off x="0" y="-13278"/>
            <a:ext cx="11932920" cy="2315904"/>
          </a:xfrm>
          <a:custGeom>
            <a:avLst/>
            <a:gdLst>
              <a:gd name="connsiteX0" fmla="*/ 4132612 w 4642675"/>
              <a:gd name="connsiteY0" fmla="*/ 2000 h 901036"/>
              <a:gd name="connsiteX1" fmla="*/ 2299430 w 4642675"/>
              <a:gd name="connsiteY1" fmla="*/ 550926 h 901036"/>
              <a:gd name="connsiteX2" fmla="*/ 2298097 w 4642675"/>
              <a:gd name="connsiteY2" fmla="*/ 551307 h 901036"/>
              <a:gd name="connsiteX3" fmla="*/ 2295620 w 4642675"/>
              <a:gd name="connsiteY3" fmla="*/ 552069 h 901036"/>
              <a:gd name="connsiteX4" fmla="*/ 2287905 w 4642675"/>
              <a:gd name="connsiteY4" fmla="*/ 554355 h 901036"/>
              <a:gd name="connsiteX5" fmla="*/ 2286572 w 4642675"/>
              <a:gd name="connsiteY5" fmla="*/ 554736 h 901036"/>
              <a:gd name="connsiteX6" fmla="*/ 2236375 w 4642675"/>
              <a:gd name="connsiteY6" fmla="*/ 569786 h 901036"/>
              <a:gd name="connsiteX7" fmla="*/ 0 w 4642675"/>
              <a:gd name="connsiteY7" fmla="*/ 604171 h 901036"/>
              <a:gd name="connsiteX8" fmla="*/ 0 w 4642675"/>
              <a:gd name="connsiteY8" fmla="*/ 764286 h 901036"/>
              <a:gd name="connsiteX9" fmla="*/ 2236375 w 4642675"/>
              <a:gd name="connsiteY9" fmla="*/ 729901 h 901036"/>
              <a:gd name="connsiteX10" fmla="*/ 4642676 w 4642675"/>
              <a:gd name="connsiteY10" fmla="*/ 0 h 901036"/>
              <a:gd name="connsiteX11" fmla="*/ 4132612 w 4642675"/>
              <a:gd name="connsiteY11" fmla="*/ 2000 h 90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2675" h="901036">
                <a:moveTo>
                  <a:pt x="4132612" y="2000"/>
                </a:moveTo>
                <a:cubicBezTo>
                  <a:pt x="3503390" y="70295"/>
                  <a:pt x="2913793" y="362998"/>
                  <a:pt x="2299430" y="550926"/>
                </a:cubicBezTo>
                <a:cubicBezTo>
                  <a:pt x="2298954" y="551021"/>
                  <a:pt x="2298573" y="551212"/>
                  <a:pt x="2298097" y="551307"/>
                </a:cubicBezTo>
                <a:cubicBezTo>
                  <a:pt x="2297240" y="551593"/>
                  <a:pt x="2296478" y="551783"/>
                  <a:pt x="2295620" y="552069"/>
                </a:cubicBezTo>
                <a:cubicBezTo>
                  <a:pt x="2292953" y="552831"/>
                  <a:pt x="2290286" y="553688"/>
                  <a:pt x="2287905" y="554355"/>
                </a:cubicBezTo>
                <a:cubicBezTo>
                  <a:pt x="2287429" y="554450"/>
                  <a:pt x="2287048" y="554641"/>
                  <a:pt x="2286572" y="554736"/>
                </a:cubicBezTo>
                <a:cubicBezTo>
                  <a:pt x="2269903" y="559784"/>
                  <a:pt x="2253139" y="564833"/>
                  <a:pt x="2236375" y="569786"/>
                </a:cubicBezTo>
                <a:cubicBezTo>
                  <a:pt x="1510760" y="782193"/>
                  <a:pt x="730853" y="800576"/>
                  <a:pt x="0" y="604171"/>
                </a:cubicBezTo>
                <a:lnTo>
                  <a:pt x="0" y="764286"/>
                </a:lnTo>
                <a:cubicBezTo>
                  <a:pt x="730853" y="960692"/>
                  <a:pt x="1510760" y="942308"/>
                  <a:pt x="2236375" y="729901"/>
                </a:cubicBezTo>
                <a:cubicBezTo>
                  <a:pt x="2876741" y="542449"/>
                  <a:pt x="3821145" y="122301"/>
                  <a:pt x="4642676" y="0"/>
                </a:cubicBezTo>
                <a:lnTo>
                  <a:pt x="4132612" y="2000"/>
                </a:lnTo>
                <a:close/>
              </a:path>
            </a:pathLst>
          </a:custGeom>
          <a:solidFill>
            <a:schemeClr val="accent5"/>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EFFCD34-8F83-F1DE-8FA0-C8DDD5B508AE}"/>
              </a:ext>
            </a:extLst>
          </p:cNvPr>
          <p:cNvSpPr/>
          <p:nvPr/>
        </p:nvSpPr>
        <p:spPr>
          <a:xfrm>
            <a:off x="5476875" y="1765744"/>
            <a:ext cx="2476" cy="761"/>
          </a:xfrm>
          <a:custGeom>
            <a:avLst/>
            <a:gdLst>
              <a:gd name="connsiteX0" fmla="*/ 2476 w 2476"/>
              <a:gd name="connsiteY0" fmla="*/ 0 h 761"/>
              <a:gd name="connsiteX1" fmla="*/ 0 w 2476"/>
              <a:gd name="connsiteY1" fmla="*/ 762 h 761"/>
              <a:gd name="connsiteX2" fmla="*/ 2476 w 2476"/>
              <a:gd name="connsiteY2" fmla="*/ 0 h 761"/>
            </a:gdLst>
            <a:ahLst/>
            <a:cxnLst>
              <a:cxn ang="0">
                <a:pos x="connsiteX0" y="connsiteY0"/>
              </a:cxn>
              <a:cxn ang="0">
                <a:pos x="connsiteX1" y="connsiteY1"/>
              </a:cxn>
              <a:cxn ang="0">
                <a:pos x="connsiteX2" y="connsiteY2"/>
              </a:cxn>
            </a:cxnLst>
            <a:rect l="l" t="t" r="r" b="b"/>
            <a:pathLst>
              <a:path w="2476" h="761">
                <a:moveTo>
                  <a:pt x="2476" y="0"/>
                </a:moveTo>
                <a:cubicBezTo>
                  <a:pt x="1619" y="286"/>
                  <a:pt x="857" y="476"/>
                  <a:pt x="0" y="762"/>
                </a:cubicBezTo>
                <a:cubicBezTo>
                  <a:pt x="857" y="476"/>
                  <a:pt x="1619" y="286"/>
                  <a:pt x="2476" y="0"/>
                </a:cubicBezTo>
                <a:close/>
              </a:path>
            </a:pathLst>
          </a:custGeom>
          <a:solidFill>
            <a:srgbClr val="4560FF"/>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B9B0C54-D9A7-2AD0-2419-0215E3CF214F}"/>
              </a:ext>
            </a:extLst>
          </p:cNvPr>
          <p:cNvSpPr/>
          <p:nvPr userDrawn="1"/>
        </p:nvSpPr>
        <p:spPr>
          <a:xfrm>
            <a:off x="12152802" y="-13278"/>
            <a:ext cx="43599" cy="32603"/>
          </a:xfrm>
          <a:custGeom>
            <a:avLst/>
            <a:gdLst>
              <a:gd name="connsiteX0" fmla="*/ 0 w 43599"/>
              <a:gd name="connsiteY0" fmla="*/ 0 h 32603"/>
              <a:gd name="connsiteX1" fmla="*/ 43599 w 43599"/>
              <a:gd name="connsiteY1" fmla="*/ 0 h 32603"/>
              <a:gd name="connsiteX2" fmla="*/ 43599 w 43599"/>
              <a:gd name="connsiteY2" fmla="*/ 32603 h 32603"/>
              <a:gd name="connsiteX3" fmla="*/ 0 w 43599"/>
              <a:gd name="connsiteY3" fmla="*/ 0 h 32603"/>
            </a:gdLst>
            <a:ahLst/>
            <a:cxnLst>
              <a:cxn ang="0">
                <a:pos x="connsiteX0" y="connsiteY0"/>
              </a:cxn>
              <a:cxn ang="0">
                <a:pos x="connsiteX1" y="connsiteY1"/>
              </a:cxn>
              <a:cxn ang="0">
                <a:pos x="connsiteX2" y="connsiteY2"/>
              </a:cxn>
              <a:cxn ang="0">
                <a:pos x="connsiteX3" y="connsiteY3"/>
              </a:cxn>
            </a:cxnLst>
            <a:rect l="l" t="t" r="r" b="b"/>
            <a:pathLst>
              <a:path w="43599" h="32603">
                <a:moveTo>
                  <a:pt x="0" y="0"/>
                </a:moveTo>
                <a:lnTo>
                  <a:pt x="43599" y="0"/>
                </a:lnTo>
                <a:lnTo>
                  <a:pt x="43599" y="32603"/>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118099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49C7E7-4AC8-2B40-A0D4-0B77D54E7D58}"/>
              </a:ext>
            </a:extLst>
          </p:cNvPr>
          <p:cNvSpPr>
            <a:spLocks noGrp="1"/>
          </p:cNvSpPr>
          <p:nvPr>
            <p:ph type="body" idx="1" hasCustomPrompt="1"/>
          </p:nvPr>
        </p:nvSpPr>
        <p:spPr>
          <a:xfrm>
            <a:off x="480392" y="1428800"/>
            <a:ext cx="3480146" cy="369110"/>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4" name="Content Placeholder 3">
            <a:extLst>
              <a:ext uri="{FF2B5EF4-FFF2-40B4-BE49-F238E27FC236}">
                <a16:creationId xmlns:a16="http://schemas.microsoft.com/office/drawing/2014/main" id="{3B689971-05BE-F74A-A267-7068B2E2BCDC}"/>
              </a:ext>
            </a:extLst>
          </p:cNvPr>
          <p:cNvSpPr>
            <a:spLocks noGrp="1"/>
          </p:cNvSpPr>
          <p:nvPr>
            <p:ph sz="half" idx="2"/>
          </p:nvPr>
        </p:nvSpPr>
        <p:spPr>
          <a:xfrm>
            <a:off x="480392" y="1912210"/>
            <a:ext cx="3480146" cy="4411980"/>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5EB8A6-A145-8348-B444-60ACC8DF03ED}"/>
              </a:ext>
            </a:extLst>
          </p:cNvPr>
          <p:cNvSpPr>
            <a:spLocks noGrp="1"/>
          </p:cNvSpPr>
          <p:nvPr>
            <p:ph type="body" sz="quarter" idx="3" hasCustomPrompt="1"/>
          </p:nvPr>
        </p:nvSpPr>
        <p:spPr>
          <a:xfrm>
            <a:off x="4367222" y="1428800"/>
            <a:ext cx="3480146" cy="369110"/>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6" name="Content Placeholder 5">
            <a:extLst>
              <a:ext uri="{FF2B5EF4-FFF2-40B4-BE49-F238E27FC236}">
                <a16:creationId xmlns:a16="http://schemas.microsoft.com/office/drawing/2014/main" id="{8F2C3A05-1DE2-AC47-9F5B-C32A438F49DC}"/>
              </a:ext>
            </a:extLst>
          </p:cNvPr>
          <p:cNvSpPr>
            <a:spLocks noGrp="1"/>
          </p:cNvSpPr>
          <p:nvPr>
            <p:ph sz="quarter" idx="4"/>
          </p:nvPr>
        </p:nvSpPr>
        <p:spPr>
          <a:xfrm>
            <a:off x="4367222" y="1912210"/>
            <a:ext cx="3480146" cy="4411980"/>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3F882B8-DAFC-5146-B983-CAF310F9B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C12E42-1BF9-364B-8F21-49DE4D1ED15F}"/>
              </a:ext>
            </a:extLst>
          </p:cNvPr>
          <p:cNvSpPr>
            <a:spLocks noGrp="1"/>
          </p:cNvSpPr>
          <p:nvPr>
            <p:ph type="sldNum" sz="quarter" idx="12"/>
          </p:nvPr>
        </p:nvSpPr>
        <p:spPr/>
        <p:txBody>
          <a:bodyPr/>
          <a:lstStyle/>
          <a:p>
            <a:fld id="{F2AE5F92-D721-6F42-898E-1A0DBF6914A1}" type="slidenum">
              <a:rPr lang="en-US" smtClean="0"/>
              <a:t>‹#›</a:t>
            </a:fld>
            <a:endParaRPr lang="en-US"/>
          </a:p>
        </p:txBody>
      </p:sp>
      <p:sp>
        <p:nvSpPr>
          <p:cNvPr id="10" name="Text Placeholder 4">
            <a:extLst>
              <a:ext uri="{FF2B5EF4-FFF2-40B4-BE49-F238E27FC236}">
                <a16:creationId xmlns:a16="http://schemas.microsoft.com/office/drawing/2014/main" id="{1484244E-0FD6-424F-83F8-5E3DF0E4EA88}"/>
              </a:ext>
            </a:extLst>
          </p:cNvPr>
          <p:cNvSpPr>
            <a:spLocks noGrp="1"/>
          </p:cNvSpPr>
          <p:nvPr>
            <p:ph type="body" sz="quarter" idx="13" hasCustomPrompt="1"/>
          </p:nvPr>
        </p:nvSpPr>
        <p:spPr>
          <a:xfrm>
            <a:off x="8221334" y="1428800"/>
            <a:ext cx="3480146" cy="369110"/>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11" name="Content Placeholder 5">
            <a:extLst>
              <a:ext uri="{FF2B5EF4-FFF2-40B4-BE49-F238E27FC236}">
                <a16:creationId xmlns:a16="http://schemas.microsoft.com/office/drawing/2014/main" id="{1452F3F3-DFD7-B84B-AE3B-AF76D352F2C1}"/>
              </a:ext>
            </a:extLst>
          </p:cNvPr>
          <p:cNvSpPr>
            <a:spLocks noGrp="1"/>
          </p:cNvSpPr>
          <p:nvPr>
            <p:ph sz="quarter" idx="14"/>
          </p:nvPr>
        </p:nvSpPr>
        <p:spPr>
          <a:xfrm>
            <a:off x="8221334" y="1912210"/>
            <a:ext cx="3480146" cy="4411980"/>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C97E49A6-040E-D7DE-4082-F44C1E4D5C51}"/>
              </a:ext>
            </a:extLst>
          </p:cNvPr>
          <p:cNvSpPr>
            <a:spLocks noGrp="1"/>
          </p:cNvSpPr>
          <p:nvPr>
            <p:ph type="title"/>
          </p:nvPr>
        </p:nvSpPr>
        <p:spPr>
          <a:xfrm>
            <a:off x="2186247" y="209580"/>
            <a:ext cx="8870164" cy="569153"/>
          </a:xfrm>
          <a:prstGeom prst="rect">
            <a:avLst/>
          </a:prstGeom>
          <a:noFill/>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413784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B98796-0940-D1B3-2D90-9250112F3DF8}"/>
              </a:ext>
            </a:extLst>
          </p:cNvPr>
          <p:cNvSpPr/>
          <p:nvPr userDrawn="1"/>
        </p:nvSpPr>
        <p:spPr>
          <a:xfrm>
            <a:off x="0" y="0"/>
            <a:ext cx="12192000" cy="9559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8AD47-33D7-2547-8273-8CF544B86F18}"/>
              </a:ext>
            </a:extLst>
          </p:cNvPr>
          <p:cNvSpPr>
            <a:spLocks noGrp="1"/>
          </p:cNvSpPr>
          <p:nvPr>
            <p:ph type="title" hasCustomPrompt="1"/>
          </p:nvPr>
        </p:nvSpPr>
        <p:spPr>
          <a:xfrm>
            <a:off x="386542" y="209580"/>
            <a:ext cx="10669869" cy="569153"/>
          </a:xfrm>
        </p:spPr>
        <p:txBody>
          <a:bodyPr/>
          <a:lstStyle/>
          <a:p>
            <a:r>
              <a:rPr lang="en-US"/>
              <a:t>Title</a:t>
            </a:r>
          </a:p>
        </p:txBody>
      </p:sp>
      <p:sp>
        <p:nvSpPr>
          <p:cNvPr id="4" name="Footer Placeholder 3">
            <a:extLst>
              <a:ext uri="{FF2B5EF4-FFF2-40B4-BE49-F238E27FC236}">
                <a16:creationId xmlns:a16="http://schemas.microsoft.com/office/drawing/2014/main" id="{3BF927C5-5BE3-5F4C-8742-89CCFDCAC8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CF0B8-82BF-A345-A612-9A4B65910498}"/>
              </a:ext>
            </a:extLst>
          </p:cNvPr>
          <p:cNvSpPr>
            <a:spLocks noGrp="1"/>
          </p:cNvSpPr>
          <p:nvPr>
            <p:ph type="sldNum" sz="quarter" idx="12"/>
          </p:nvPr>
        </p:nvSpPr>
        <p:spPr/>
        <p:txBody>
          <a:bodyPr/>
          <a:lstStyle/>
          <a:p>
            <a:fld id="{F2AE5F92-D721-6F42-898E-1A0DBF6914A1}" type="slidenum">
              <a:rPr lang="en-US" smtClean="0"/>
              <a:t>‹#›</a:t>
            </a:fld>
            <a:endParaRPr lang="en-US"/>
          </a:p>
        </p:txBody>
      </p:sp>
    </p:spTree>
    <p:extLst>
      <p:ext uri="{BB962C8B-B14F-4D97-AF65-F5344CB8AC3E}">
        <p14:creationId xmlns:p14="http://schemas.microsoft.com/office/powerpoint/2010/main" val="3775905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A483DC-4A8A-264B-898D-DAFA9877F2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ECAF6A-3AF2-2F48-B914-A3D9A0D4A85E}"/>
              </a:ext>
            </a:extLst>
          </p:cNvPr>
          <p:cNvSpPr>
            <a:spLocks noGrp="1"/>
          </p:cNvSpPr>
          <p:nvPr>
            <p:ph type="sldNum" sz="quarter" idx="12"/>
          </p:nvPr>
        </p:nvSpPr>
        <p:spPr/>
        <p:txBody>
          <a:bodyPr/>
          <a:lstStyle/>
          <a:p>
            <a:fld id="{F2AE5F92-D721-6F42-898E-1A0DBF6914A1}" type="slidenum">
              <a:rPr lang="en-US" smtClean="0"/>
              <a:t>‹#›</a:t>
            </a:fld>
            <a:endParaRPr lang="en-US"/>
          </a:p>
        </p:txBody>
      </p:sp>
    </p:spTree>
    <p:extLst>
      <p:ext uri="{BB962C8B-B14F-4D97-AF65-F5344CB8AC3E}">
        <p14:creationId xmlns:p14="http://schemas.microsoft.com/office/powerpoint/2010/main" val="30784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70A4C5-F9CA-0DEF-F4E6-AC72DA0C584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 y="-1"/>
            <a:ext cx="12199889" cy="6858001"/>
          </a:xfrm>
          <a:prstGeom prst="rect">
            <a:avLst/>
          </a:prstGeom>
        </p:spPr>
      </p:pic>
      <p:sp>
        <p:nvSpPr>
          <p:cNvPr id="2" name="Title 1">
            <a:extLst>
              <a:ext uri="{FF2B5EF4-FFF2-40B4-BE49-F238E27FC236}">
                <a16:creationId xmlns:a16="http://schemas.microsoft.com/office/drawing/2014/main" id="{68CA4BEF-4BDA-3443-83E6-0F9D25CB15E0}"/>
              </a:ext>
            </a:extLst>
          </p:cNvPr>
          <p:cNvSpPr>
            <a:spLocks noGrp="1"/>
          </p:cNvSpPr>
          <p:nvPr>
            <p:ph type="title" hasCustomPrompt="1"/>
          </p:nvPr>
        </p:nvSpPr>
        <p:spPr>
          <a:xfrm>
            <a:off x="1661160" y="2011680"/>
            <a:ext cx="8869680" cy="2834640"/>
          </a:xfrm>
          <a:prstGeom prst="roundRect">
            <a:avLst>
              <a:gd name="adj" fmla="val 3910"/>
            </a:avLst>
          </a:prstGeom>
          <a:solidFill>
            <a:schemeClr val="bg1"/>
          </a:solidFill>
          <a:ln w="152400">
            <a:solidFill>
              <a:schemeClr val="accent5"/>
            </a:solidFill>
          </a:ln>
        </p:spPr>
        <p:txBody>
          <a:bodyPr lIns="365760" tIns="365760" rIns="365760" bIns="365760" anchor="ctr"/>
          <a:lstStyle>
            <a:lvl1pPr>
              <a:defRPr sz="2400">
                <a:latin typeface="+mn-lt"/>
              </a:defRPr>
            </a:lvl1pPr>
          </a:lstStyle>
          <a:p>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a:t>
            </a:r>
          </a:p>
        </p:txBody>
      </p:sp>
      <p:sp>
        <p:nvSpPr>
          <p:cNvPr id="3" name="Footer Placeholder 4">
            <a:extLst>
              <a:ext uri="{FF2B5EF4-FFF2-40B4-BE49-F238E27FC236}">
                <a16:creationId xmlns:a16="http://schemas.microsoft.com/office/drawing/2014/main" id="{C1A0871C-5037-8EC0-4E38-F46486903146}"/>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bg1"/>
                </a:solidFill>
              </a:defRPr>
            </a:lvl1pPr>
          </a:lstStyle>
          <a:p>
            <a:endParaRPr lang="en-US"/>
          </a:p>
        </p:txBody>
      </p:sp>
      <p:sp>
        <p:nvSpPr>
          <p:cNvPr id="4" name="Slide Number Placeholder 5">
            <a:extLst>
              <a:ext uri="{FF2B5EF4-FFF2-40B4-BE49-F238E27FC236}">
                <a16:creationId xmlns:a16="http://schemas.microsoft.com/office/drawing/2014/main" id="{DA9B8ED3-5887-1054-2809-4BA8BB622A1D}"/>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pic>
        <p:nvPicPr>
          <p:cNvPr id="6" name="Picture 5">
            <a:extLst>
              <a:ext uri="{FF2B5EF4-FFF2-40B4-BE49-F238E27FC236}">
                <a16:creationId xmlns:a16="http://schemas.microsoft.com/office/drawing/2014/main" id="{FC324C7A-2C0A-8987-6DAF-6BFE4F6419EF}"/>
              </a:ext>
            </a:extLst>
          </p:cNvPr>
          <p:cNvPicPr>
            <a:picLocks noChangeAspect="1"/>
          </p:cNvPicPr>
          <p:nvPr userDrawn="1"/>
        </p:nvPicPr>
        <p:blipFill>
          <a:blip r:embed="rId3" cstate="print">
            <a:lum bright="70000" contrast="-70000"/>
            <a:extLst>
              <a:ext uri="{28A0092B-C50C-407E-A947-70E740481C1C}">
                <a14:useLocalDpi xmlns:a14="http://schemas.microsoft.com/office/drawing/2010/main"/>
              </a:ext>
            </a:extLst>
          </a:blip>
          <a:srcRect/>
          <a:stretch/>
        </p:blipFill>
        <p:spPr>
          <a:xfrm>
            <a:off x="136218" y="6348381"/>
            <a:ext cx="890886" cy="419964"/>
          </a:xfrm>
          <a:prstGeom prst="rect">
            <a:avLst/>
          </a:prstGeom>
        </p:spPr>
      </p:pic>
    </p:spTree>
    <p:extLst>
      <p:ext uri="{BB962C8B-B14F-4D97-AF65-F5344CB8AC3E}">
        <p14:creationId xmlns:p14="http://schemas.microsoft.com/office/powerpoint/2010/main" val="4260704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4FC68-39DC-2D4B-B280-2C2CB040D1A5}"/>
              </a:ext>
            </a:extLst>
          </p:cNvPr>
          <p:cNvSpPr>
            <a:spLocks noGrp="1"/>
          </p:cNvSpPr>
          <p:nvPr>
            <p:ph type="title" hasCustomPrompt="1"/>
          </p:nvPr>
        </p:nvSpPr>
        <p:spPr/>
        <p:txBody>
          <a:bodyPr/>
          <a:lstStyle/>
          <a:p>
            <a:r>
              <a:rPr lang="en-US"/>
              <a:t>Process Slide Title</a:t>
            </a:r>
          </a:p>
        </p:txBody>
      </p:sp>
      <p:cxnSp>
        <p:nvCxnSpPr>
          <p:cNvPr id="7" name="Straight Arrow Connector 6">
            <a:extLst>
              <a:ext uri="{FF2B5EF4-FFF2-40B4-BE49-F238E27FC236}">
                <a16:creationId xmlns:a16="http://schemas.microsoft.com/office/drawing/2014/main" id="{726A746C-44EA-6740-96DB-98E2F669E609}"/>
              </a:ext>
            </a:extLst>
          </p:cNvPr>
          <p:cNvCxnSpPr>
            <a:cxnSpLocks/>
          </p:cNvCxnSpPr>
          <p:nvPr userDrawn="1"/>
        </p:nvCxnSpPr>
        <p:spPr>
          <a:xfrm>
            <a:off x="6096000" y="4516183"/>
            <a:ext cx="0" cy="362465"/>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FEABF01-B4B5-4849-904A-AE5DD387471C}"/>
              </a:ext>
            </a:extLst>
          </p:cNvPr>
          <p:cNvCxnSpPr>
            <a:cxnSpLocks/>
          </p:cNvCxnSpPr>
          <p:nvPr userDrawn="1"/>
        </p:nvCxnSpPr>
        <p:spPr>
          <a:xfrm>
            <a:off x="6096000" y="3515620"/>
            <a:ext cx="0" cy="362465"/>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58A9BCE-1396-5947-90B2-2680DA1CD0BA}"/>
              </a:ext>
            </a:extLst>
          </p:cNvPr>
          <p:cNvCxnSpPr>
            <a:cxnSpLocks/>
          </p:cNvCxnSpPr>
          <p:nvPr userDrawn="1"/>
        </p:nvCxnSpPr>
        <p:spPr>
          <a:xfrm>
            <a:off x="6096000" y="2502700"/>
            <a:ext cx="0" cy="362465"/>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C73A79B5-38EF-F142-93FE-55C697FE4E61}"/>
              </a:ext>
            </a:extLst>
          </p:cNvPr>
          <p:cNvSpPr>
            <a:spLocks noGrp="1"/>
          </p:cNvSpPr>
          <p:nvPr>
            <p:ph type="body" sz="quarter" idx="12" hasCustomPrompt="1"/>
          </p:nvPr>
        </p:nvSpPr>
        <p:spPr>
          <a:xfrm>
            <a:off x="1527506" y="1929334"/>
            <a:ext cx="9136989" cy="600740"/>
          </a:xfrm>
        </p:spPr>
        <p:txBody>
          <a:bodyPr>
            <a:normAutofit/>
          </a:bodyPr>
          <a:lstStyle>
            <a:lvl1pPr marL="0" indent="0" algn="ctr">
              <a:lnSpc>
                <a:spcPct val="100000"/>
              </a:lnSpc>
              <a:buFontTx/>
              <a:buNone/>
              <a:defRPr sz="1600" b="1"/>
            </a:lvl1pPr>
            <a:lvl2pPr marL="0" indent="0" algn="ctr">
              <a:lnSpc>
                <a:spcPts val="1040"/>
              </a:lnSpc>
              <a:buFontTx/>
              <a:buNone/>
              <a:defRPr sz="1200" b="0"/>
            </a:lvl2pPr>
            <a:lvl3pPr marL="0" indent="0" algn="ctr">
              <a:lnSpc>
                <a:spcPts val="1040"/>
              </a:lnSpc>
              <a:buFontTx/>
              <a:buNone/>
              <a:defRPr sz="1200" b="0"/>
            </a:lvl3pPr>
            <a:lvl4pPr marL="0" indent="0" algn="ctr">
              <a:lnSpc>
                <a:spcPts val="1040"/>
              </a:lnSpc>
              <a:buFontTx/>
              <a:buNone/>
              <a:defRPr sz="1200" b="0"/>
            </a:lvl4pPr>
            <a:lvl5pPr marL="731520" indent="0" algn="ctr">
              <a:buFontTx/>
              <a:buNone/>
              <a:defRPr b="0"/>
            </a:lvl5pPr>
          </a:lstStyle>
          <a:p>
            <a:pPr lvl="0"/>
            <a:r>
              <a:rPr lang="en-US"/>
              <a:t>Subhead (Level 1)</a:t>
            </a:r>
          </a:p>
          <a:p>
            <a:pPr lvl="1"/>
            <a:r>
              <a:rPr lang="en-US"/>
              <a:t>Secondary text (Level 2)</a:t>
            </a:r>
          </a:p>
        </p:txBody>
      </p:sp>
      <p:sp>
        <p:nvSpPr>
          <p:cNvPr id="19" name="Text Placeholder 9">
            <a:extLst>
              <a:ext uri="{FF2B5EF4-FFF2-40B4-BE49-F238E27FC236}">
                <a16:creationId xmlns:a16="http://schemas.microsoft.com/office/drawing/2014/main" id="{3094B03D-B815-F24A-A2F6-334E588B415F}"/>
              </a:ext>
            </a:extLst>
          </p:cNvPr>
          <p:cNvSpPr>
            <a:spLocks noGrp="1"/>
          </p:cNvSpPr>
          <p:nvPr>
            <p:ph type="body" sz="quarter" idx="17" hasCustomPrompt="1"/>
          </p:nvPr>
        </p:nvSpPr>
        <p:spPr>
          <a:xfrm>
            <a:off x="1527506" y="2936352"/>
            <a:ext cx="9136989" cy="600740"/>
          </a:xfrm>
        </p:spPr>
        <p:txBody>
          <a:bodyPr>
            <a:normAutofit/>
          </a:bodyPr>
          <a:lstStyle>
            <a:lvl1pPr marL="0" indent="0" algn="ctr">
              <a:lnSpc>
                <a:spcPct val="100000"/>
              </a:lnSpc>
              <a:buFontTx/>
              <a:buNone/>
              <a:defRPr sz="1600" b="1"/>
            </a:lvl1pPr>
            <a:lvl2pPr marL="0" indent="0" algn="ctr">
              <a:lnSpc>
                <a:spcPts val="1040"/>
              </a:lnSpc>
              <a:buFontTx/>
              <a:buNone/>
              <a:defRPr sz="1200" b="0"/>
            </a:lvl2pPr>
            <a:lvl3pPr marL="0" indent="0" algn="ctr">
              <a:lnSpc>
                <a:spcPts val="1040"/>
              </a:lnSpc>
              <a:buFontTx/>
              <a:buNone/>
              <a:defRPr sz="1200" b="0"/>
            </a:lvl3pPr>
            <a:lvl4pPr marL="0" indent="0" algn="ctr">
              <a:lnSpc>
                <a:spcPts val="1040"/>
              </a:lnSpc>
              <a:buFontTx/>
              <a:buNone/>
              <a:defRPr sz="1200" b="0"/>
            </a:lvl4pPr>
            <a:lvl5pPr marL="731520" indent="0" algn="ctr">
              <a:buFontTx/>
              <a:buNone/>
              <a:defRPr b="0"/>
            </a:lvl5pPr>
          </a:lstStyle>
          <a:p>
            <a:pPr lvl="0"/>
            <a:r>
              <a:rPr lang="en-US"/>
              <a:t>Subhead (Level 1)</a:t>
            </a:r>
          </a:p>
          <a:p>
            <a:pPr lvl="1"/>
            <a:r>
              <a:rPr lang="en-US"/>
              <a:t>Secondary text (Level 2)</a:t>
            </a:r>
          </a:p>
        </p:txBody>
      </p:sp>
      <p:sp>
        <p:nvSpPr>
          <p:cNvPr id="20" name="Text Placeholder 9">
            <a:extLst>
              <a:ext uri="{FF2B5EF4-FFF2-40B4-BE49-F238E27FC236}">
                <a16:creationId xmlns:a16="http://schemas.microsoft.com/office/drawing/2014/main" id="{3E5B5644-6C7D-8F4F-8728-0C56BD18E68F}"/>
              </a:ext>
            </a:extLst>
          </p:cNvPr>
          <p:cNvSpPr>
            <a:spLocks noGrp="1"/>
          </p:cNvSpPr>
          <p:nvPr>
            <p:ph type="body" sz="quarter" idx="18" hasCustomPrompt="1"/>
          </p:nvPr>
        </p:nvSpPr>
        <p:spPr>
          <a:xfrm>
            <a:off x="1527506" y="3955727"/>
            <a:ext cx="9136989" cy="600740"/>
          </a:xfrm>
        </p:spPr>
        <p:txBody>
          <a:bodyPr>
            <a:normAutofit/>
          </a:bodyPr>
          <a:lstStyle>
            <a:lvl1pPr marL="0" indent="0" algn="ctr">
              <a:lnSpc>
                <a:spcPct val="100000"/>
              </a:lnSpc>
              <a:buFontTx/>
              <a:buNone/>
              <a:defRPr sz="1600" b="1"/>
            </a:lvl1pPr>
            <a:lvl2pPr marL="0" indent="0" algn="ctr">
              <a:lnSpc>
                <a:spcPts val="1040"/>
              </a:lnSpc>
              <a:buFontTx/>
              <a:buNone/>
              <a:defRPr sz="1200" b="0"/>
            </a:lvl2pPr>
            <a:lvl3pPr marL="0" indent="0" algn="ctr">
              <a:lnSpc>
                <a:spcPts val="1040"/>
              </a:lnSpc>
              <a:buFontTx/>
              <a:buNone/>
              <a:defRPr sz="1200" b="0"/>
            </a:lvl3pPr>
            <a:lvl4pPr marL="0" indent="0" algn="ctr">
              <a:lnSpc>
                <a:spcPts val="1040"/>
              </a:lnSpc>
              <a:buFontTx/>
              <a:buNone/>
              <a:defRPr sz="1200" b="0"/>
            </a:lvl4pPr>
            <a:lvl5pPr marL="731520" indent="0" algn="ctr">
              <a:buFontTx/>
              <a:buNone/>
              <a:defRPr b="0"/>
            </a:lvl5pPr>
          </a:lstStyle>
          <a:p>
            <a:pPr lvl="0"/>
            <a:r>
              <a:rPr lang="en-US"/>
              <a:t>Subhead (Level 1)</a:t>
            </a:r>
          </a:p>
          <a:p>
            <a:pPr lvl="1"/>
            <a:r>
              <a:rPr lang="en-US"/>
              <a:t>Secondary text (Level 2)</a:t>
            </a:r>
          </a:p>
        </p:txBody>
      </p:sp>
      <p:sp>
        <p:nvSpPr>
          <p:cNvPr id="21" name="Text Placeholder 9">
            <a:extLst>
              <a:ext uri="{FF2B5EF4-FFF2-40B4-BE49-F238E27FC236}">
                <a16:creationId xmlns:a16="http://schemas.microsoft.com/office/drawing/2014/main" id="{E08ED45D-5217-764E-993C-C0D08487E2AB}"/>
              </a:ext>
            </a:extLst>
          </p:cNvPr>
          <p:cNvSpPr>
            <a:spLocks noGrp="1"/>
          </p:cNvSpPr>
          <p:nvPr>
            <p:ph type="body" sz="quarter" idx="19" hasCustomPrompt="1"/>
          </p:nvPr>
        </p:nvSpPr>
        <p:spPr>
          <a:xfrm>
            <a:off x="1527506" y="4950388"/>
            <a:ext cx="9136989" cy="600740"/>
          </a:xfrm>
        </p:spPr>
        <p:txBody>
          <a:bodyPr>
            <a:normAutofit/>
          </a:bodyPr>
          <a:lstStyle>
            <a:lvl1pPr marL="0" indent="0" algn="ctr">
              <a:lnSpc>
                <a:spcPct val="100000"/>
              </a:lnSpc>
              <a:buFontTx/>
              <a:buNone/>
              <a:defRPr sz="1600" b="1"/>
            </a:lvl1pPr>
            <a:lvl2pPr marL="0" indent="0" algn="ctr">
              <a:lnSpc>
                <a:spcPts val="1040"/>
              </a:lnSpc>
              <a:buFontTx/>
              <a:buNone/>
              <a:defRPr sz="1200" b="0"/>
            </a:lvl2pPr>
            <a:lvl3pPr marL="0" indent="0" algn="ctr">
              <a:lnSpc>
                <a:spcPts val="1040"/>
              </a:lnSpc>
              <a:buFontTx/>
              <a:buNone/>
              <a:defRPr sz="1200" b="0"/>
            </a:lvl3pPr>
            <a:lvl4pPr marL="0" indent="0" algn="ctr">
              <a:lnSpc>
                <a:spcPts val="1040"/>
              </a:lnSpc>
              <a:buFontTx/>
              <a:buNone/>
              <a:defRPr sz="1200" b="0"/>
            </a:lvl4pPr>
            <a:lvl5pPr marL="731520" indent="0" algn="ctr">
              <a:buFontTx/>
              <a:buNone/>
              <a:defRPr b="0"/>
            </a:lvl5pPr>
          </a:lstStyle>
          <a:p>
            <a:pPr lvl="0"/>
            <a:r>
              <a:rPr lang="en-US"/>
              <a:t>Subhead (Level 1)</a:t>
            </a:r>
          </a:p>
          <a:p>
            <a:pPr lvl="1"/>
            <a:r>
              <a:rPr lang="en-US"/>
              <a:t>Secondary text (Level 2)</a:t>
            </a:r>
          </a:p>
        </p:txBody>
      </p:sp>
      <p:sp>
        <p:nvSpPr>
          <p:cNvPr id="4" name="Footer Placeholder 4">
            <a:extLst>
              <a:ext uri="{FF2B5EF4-FFF2-40B4-BE49-F238E27FC236}">
                <a16:creationId xmlns:a16="http://schemas.microsoft.com/office/drawing/2014/main" id="{E7C6DCB1-BD08-545E-BCC6-2E5416C28AC8}"/>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5" name="Slide Number Placeholder 5">
            <a:extLst>
              <a:ext uri="{FF2B5EF4-FFF2-40B4-BE49-F238E27FC236}">
                <a16:creationId xmlns:a16="http://schemas.microsoft.com/office/drawing/2014/main" id="{93804F97-7FCA-EC9E-3B0A-94CB32B9485C}"/>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2928008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Graphics with Content">
    <p:spTree>
      <p:nvGrpSpPr>
        <p:cNvPr id="1" name=""/>
        <p:cNvGrpSpPr/>
        <p:nvPr/>
      </p:nvGrpSpPr>
      <p:grpSpPr>
        <a:xfrm>
          <a:off x="0" y="0"/>
          <a:ext cx="0" cy="0"/>
          <a:chOff x="0" y="0"/>
          <a:chExt cx="0" cy="0"/>
        </a:xfrm>
      </p:grpSpPr>
      <p:sp>
        <p:nvSpPr>
          <p:cNvPr id="26" name="Text Placeholder 11">
            <a:extLst>
              <a:ext uri="{FF2B5EF4-FFF2-40B4-BE49-F238E27FC236}">
                <a16:creationId xmlns:a16="http://schemas.microsoft.com/office/drawing/2014/main" id="{B3BF4CCA-6A1E-6840-A605-35C74C12CD74}"/>
              </a:ext>
            </a:extLst>
          </p:cNvPr>
          <p:cNvSpPr>
            <a:spLocks noGrp="1"/>
          </p:cNvSpPr>
          <p:nvPr>
            <p:ph type="body" sz="quarter" idx="16" hasCustomPrompt="1"/>
          </p:nvPr>
        </p:nvSpPr>
        <p:spPr>
          <a:xfrm>
            <a:off x="718596" y="4269639"/>
            <a:ext cx="3036940" cy="1605915"/>
          </a:xfrm>
        </p:spPr>
        <p:txBody>
          <a:bodyPr>
            <a:normAutofit/>
          </a:bodyPr>
          <a:lstStyle>
            <a:lvl1pPr marL="0" indent="0" algn="ctr">
              <a:buNone/>
              <a:defRPr sz="1400" b="0">
                <a:solidFill>
                  <a:schemeClr val="tx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p:txBody>
      </p:sp>
      <p:sp>
        <p:nvSpPr>
          <p:cNvPr id="2" name="Title 1">
            <a:extLst>
              <a:ext uri="{FF2B5EF4-FFF2-40B4-BE49-F238E27FC236}">
                <a16:creationId xmlns:a16="http://schemas.microsoft.com/office/drawing/2014/main" id="{59F603FB-0B84-804D-99A9-892B211FFE09}"/>
              </a:ext>
            </a:extLst>
          </p:cNvPr>
          <p:cNvSpPr>
            <a:spLocks noGrp="1"/>
          </p:cNvSpPr>
          <p:nvPr>
            <p:ph type="title" hasCustomPrompt="1"/>
          </p:nvPr>
        </p:nvSpPr>
        <p:spPr/>
        <p:txBody>
          <a:bodyPr/>
          <a:lstStyle>
            <a:lvl1pPr>
              <a:defRPr>
                <a:solidFill>
                  <a:schemeClr val="tx2"/>
                </a:solidFill>
              </a:defRPr>
            </a:lvl1pPr>
          </a:lstStyle>
          <a:p>
            <a:r>
              <a:rPr lang="en-US"/>
              <a:t>Slide Headline</a:t>
            </a:r>
          </a:p>
        </p:txBody>
      </p:sp>
      <p:sp>
        <p:nvSpPr>
          <p:cNvPr id="27" name="Text Placeholder 11">
            <a:extLst>
              <a:ext uri="{FF2B5EF4-FFF2-40B4-BE49-F238E27FC236}">
                <a16:creationId xmlns:a16="http://schemas.microsoft.com/office/drawing/2014/main" id="{295C4E14-6ABC-524A-B026-24ADD0A8E580}"/>
              </a:ext>
            </a:extLst>
          </p:cNvPr>
          <p:cNvSpPr>
            <a:spLocks noGrp="1"/>
          </p:cNvSpPr>
          <p:nvPr>
            <p:ph type="body" sz="quarter" idx="17" hasCustomPrompt="1"/>
          </p:nvPr>
        </p:nvSpPr>
        <p:spPr>
          <a:xfrm>
            <a:off x="4574874" y="4269639"/>
            <a:ext cx="3036943" cy="1605915"/>
          </a:xfrm>
        </p:spPr>
        <p:txBody>
          <a:bodyPr>
            <a:normAutofit/>
          </a:bodyPr>
          <a:lstStyle>
            <a:lvl1pPr marL="0" indent="0" algn="ctr">
              <a:lnSpc>
                <a:spcPct val="100000"/>
              </a:lnSpc>
              <a:buNone/>
              <a:defRPr sz="1400" b="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p:txBody>
      </p:sp>
      <p:sp>
        <p:nvSpPr>
          <p:cNvPr id="28" name="Text Placeholder 11">
            <a:extLst>
              <a:ext uri="{FF2B5EF4-FFF2-40B4-BE49-F238E27FC236}">
                <a16:creationId xmlns:a16="http://schemas.microsoft.com/office/drawing/2014/main" id="{18A90388-EC56-AE45-9589-95EB8DE0081E}"/>
              </a:ext>
            </a:extLst>
          </p:cNvPr>
          <p:cNvSpPr>
            <a:spLocks noGrp="1"/>
          </p:cNvSpPr>
          <p:nvPr>
            <p:ph type="body" sz="quarter" idx="18" hasCustomPrompt="1"/>
          </p:nvPr>
        </p:nvSpPr>
        <p:spPr>
          <a:xfrm>
            <a:off x="8431155" y="4269639"/>
            <a:ext cx="3036943" cy="1693770"/>
          </a:xfrm>
        </p:spPr>
        <p:txBody>
          <a:bodyPr>
            <a:normAutofit/>
          </a:bodyPr>
          <a:lstStyle>
            <a:lvl1pPr marL="0" indent="0" algn="ctr">
              <a:buNone/>
              <a:defRPr sz="1400" b="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p:txBody>
      </p:sp>
      <p:sp>
        <p:nvSpPr>
          <p:cNvPr id="19" name="Text Placeholder 11">
            <a:extLst>
              <a:ext uri="{FF2B5EF4-FFF2-40B4-BE49-F238E27FC236}">
                <a16:creationId xmlns:a16="http://schemas.microsoft.com/office/drawing/2014/main" id="{A1234917-47CB-CF40-A6C0-DD9A24B751AD}"/>
              </a:ext>
            </a:extLst>
          </p:cNvPr>
          <p:cNvSpPr>
            <a:spLocks noGrp="1"/>
          </p:cNvSpPr>
          <p:nvPr>
            <p:ph type="body" sz="quarter" idx="21" hasCustomPrompt="1"/>
          </p:nvPr>
        </p:nvSpPr>
        <p:spPr>
          <a:xfrm>
            <a:off x="730880" y="3881820"/>
            <a:ext cx="3018160" cy="346932"/>
          </a:xfrm>
        </p:spPr>
        <p:txBody>
          <a:bodyPr anchor="b">
            <a:normAutofit/>
          </a:bodyPr>
          <a:lstStyle>
            <a:lvl1pPr marL="0" indent="0" algn="ctr">
              <a:buNone/>
              <a:defRPr sz="2000" b="1">
                <a:solidFill>
                  <a:schemeClr val="accent1"/>
                </a:solidFill>
                <a:latin typeface="+mj-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20" name="Text Placeholder 11">
            <a:extLst>
              <a:ext uri="{FF2B5EF4-FFF2-40B4-BE49-F238E27FC236}">
                <a16:creationId xmlns:a16="http://schemas.microsoft.com/office/drawing/2014/main" id="{6C32D426-F952-7541-A2B2-2F532481B6BA}"/>
              </a:ext>
            </a:extLst>
          </p:cNvPr>
          <p:cNvSpPr>
            <a:spLocks noGrp="1"/>
          </p:cNvSpPr>
          <p:nvPr>
            <p:ph type="body" sz="quarter" idx="22" hasCustomPrompt="1"/>
          </p:nvPr>
        </p:nvSpPr>
        <p:spPr>
          <a:xfrm>
            <a:off x="4581018" y="3881820"/>
            <a:ext cx="3018160" cy="346932"/>
          </a:xfrm>
        </p:spPr>
        <p:txBody>
          <a:bodyPr anchor="b">
            <a:normAutofit/>
          </a:bodyPr>
          <a:lstStyle>
            <a:lvl1pPr marL="0" indent="0" algn="ctr">
              <a:buNone/>
              <a:defRPr sz="2000" b="1">
                <a:solidFill>
                  <a:schemeClr val="accent1"/>
                </a:solidFill>
                <a:latin typeface="+mj-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21" name="Text Placeholder 11">
            <a:extLst>
              <a:ext uri="{FF2B5EF4-FFF2-40B4-BE49-F238E27FC236}">
                <a16:creationId xmlns:a16="http://schemas.microsoft.com/office/drawing/2014/main" id="{0E8EC0B6-D06C-434B-A195-ABD2DF1AA86F}"/>
              </a:ext>
            </a:extLst>
          </p:cNvPr>
          <p:cNvSpPr>
            <a:spLocks noGrp="1"/>
          </p:cNvSpPr>
          <p:nvPr>
            <p:ph type="body" sz="quarter" idx="23" hasCustomPrompt="1"/>
          </p:nvPr>
        </p:nvSpPr>
        <p:spPr>
          <a:xfrm>
            <a:off x="8431156" y="3881820"/>
            <a:ext cx="3018160" cy="346932"/>
          </a:xfrm>
        </p:spPr>
        <p:txBody>
          <a:bodyPr anchor="b">
            <a:normAutofit/>
          </a:bodyPr>
          <a:lstStyle>
            <a:lvl1pPr marL="0" indent="0" algn="ctr">
              <a:buNone/>
              <a:defRPr sz="2000" b="1">
                <a:solidFill>
                  <a:schemeClr val="accent1"/>
                </a:solidFill>
                <a:latin typeface="+mj-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11" name="Picture Placeholder 2">
            <a:extLst>
              <a:ext uri="{FF2B5EF4-FFF2-40B4-BE49-F238E27FC236}">
                <a16:creationId xmlns:a16="http://schemas.microsoft.com/office/drawing/2014/main" id="{DFFDD59E-41D1-A448-937E-9C3DEA9A433E}"/>
              </a:ext>
            </a:extLst>
          </p:cNvPr>
          <p:cNvSpPr>
            <a:spLocks noGrp="1"/>
          </p:cNvSpPr>
          <p:nvPr>
            <p:ph type="pic" sz="quarter" idx="13"/>
          </p:nvPr>
        </p:nvSpPr>
        <p:spPr>
          <a:xfrm>
            <a:off x="730880" y="1645919"/>
            <a:ext cx="3018160" cy="2128639"/>
          </a:xfrm>
        </p:spPr>
        <p:txBody>
          <a:bodyPr/>
          <a:lstStyle>
            <a:lvl1pPr marL="0" indent="0">
              <a:buNone/>
              <a:defRPr/>
            </a:lvl1pPr>
          </a:lstStyle>
          <a:p>
            <a:r>
              <a:rPr lang="en-US"/>
              <a:t>Click icon to add picture</a:t>
            </a:r>
          </a:p>
        </p:txBody>
      </p:sp>
      <p:sp>
        <p:nvSpPr>
          <p:cNvPr id="12" name="Picture Placeholder 2">
            <a:extLst>
              <a:ext uri="{FF2B5EF4-FFF2-40B4-BE49-F238E27FC236}">
                <a16:creationId xmlns:a16="http://schemas.microsoft.com/office/drawing/2014/main" id="{92108E7A-9314-864D-B52C-0C465306EBC3}"/>
              </a:ext>
            </a:extLst>
          </p:cNvPr>
          <p:cNvSpPr>
            <a:spLocks noGrp="1"/>
          </p:cNvSpPr>
          <p:nvPr>
            <p:ph type="pic" sz="quarter" idx="24"/>
          </p:nvPr>
        </p:nvSpPr>
        <p:spPr>
          <a:xfrm>
            <a:off x="4574874" y="1645919"/>
            <a:ext cx="3018160" cy="2128639"/>
          </a:xfrm>
        </p:spPr>
        <p:txBody>
          <a:bodyPr/>
          <a:lstStyle>
            <a:lvl1pPr marL="0" indent="0">
              <a:buNone/>
              <a:defRPr/>
            </a:lvl1pPr>
          </a:lstStyle>
          <a:p>
            <a:r>
              <a:rPr lang="en-US"/>
              <a:t>Click icon to add picture</a:t>
            </a:r>
          </a:p>
        </p:txBody>
      </p:sp>
      <p:sp>
        <p:nvSpPr>
          <p:cNvPr id="13" name="Picture Placeholder 2">
            <a:extLst>
              <a:ext uri="{FF2B5EF4-FFF2-40B4-BE49-F238E27FC236}">
                <a16:creationId xmlns:a16="http://schemas.microsoft.com/office/drawing/2014/main" id="{41ACF446-2743-6C49-8AD0-A756B568A67F}"/>
              </a:ext>
            </a:extLst>
          </p:cNvPr>
          <p:cNvSpPr>
            <a:spLocks noGrp="1"/>
          </p:cNvSpPr>
          <p:nvPr>
            <p:ph type="pic" sz="quarter" idx="25"/>
          </p:nvPr>
        </p:nvSpPr>
        <p:spPr>
          <a:xfrm>
            <a:off x="8440546" y="1645919"/>
            <a:ext cx="3018160" cy="2128639"/>
          </a:xfrm>
        </p:spPr>
        <p:txBody>
          <a:bodyPr/>
          <a:lstStyle>
            <a:lvl1pPr marL="0" indent="0">
              <a:buNone/>
              <a:defRPr/>
            </a:lvl1pPr>
          </a:lstStyle>
          <a:p>
            <a:r>
              <a:rPr lang="en-US"/>
              <a:t>Click icon to add picture</a:t>
            </a:r>
          </a:p>
        </p:txBody>
      </p:sp>
      <p:grpSp>
        <p:nvGrpSpPr>
          <p:cNvPr id="4" name="Group 3">
            <a:extLst>
              <a:ext uri="{FF2B5EF4-FFF2-40B4-BE49-F238E27FC236}">
                <a16:creationId xmlns:a16="http://schemas.microsoft.com/office/drawing/2014/main" id="{5CA29463-257B-514D-98FA-533767A1AE88}"/>
              </a:ext>
            </a:extLst>
          </p:cNvPr>
          <p:cNvGrpSpPr/>
          <p:nvPr userDrawn="1"/>
        </p:nvGrpSpPr>
        <p:grpSpPr>
          <a:xfrm>
            <a:off x="4157102" y="3866258"/>
            <a:ext cx="3877796" cy="1882851"/>
            <a:chOff x="4374507" y="3939336"/>
            <a:chExt cx="3877796" cy="2067698"/>
          </a:xfrm>
        </p:grpSpPr>
        <p:cxnSp>
          <p:nvCxnSpPr>
            <p:cNvPr id="14" name="Straight Arrow Connector 13">
              <a:extLst>
                <a:ext uri="{FF2B5EF4-FFF2-40B4-BE49-F238E27FC236}">
                  <a16:creationId xmlns:a16="http://schemas.microsoft.com/office/drawing/2014/main" id="{0C5504D5-14FB-2049-A4D5-5BCCAB9D9312}"/>
                </a:ext>
              </a:extLst>
            </p:cNvPr>
            <p:cNvCxnSpPr>
              <a:cxnSpLocks/>
            </p:cNvCxnSpPr>
            <p:nvPr userDrawn="1"/>
          </p:nvCxnSpPr>
          <p:spPr>
            <a:xfrm>
              <a:off x="8252303" y="3939336"/>
              <a:ext cx="0" cy="2067698"/>
            </a:xfrm>
            <a:prstGeom prst="straightConnector1">
              <a:avLst/>
            </a:prstGeom>
            <a:ln w="12700">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128E234-7355-FE47-B3C3-FF471DEA6582}"/>
                </a:ext>
              </a:extLst>
            </p:cNvPr>
            <p:cNvCxnSpPr>
              <a:cxnSpLocks/>
            </p:cNvCxnSpPr>
            <p:nvPr userDrawn="1"/>
          </p:nvCxnSpPr>
          <p:spPr>
            <a:xfrm>
              <a:off x="4374507" y="3939336"/>
              <a:ext cx="0" cy="2067698"/>
            </a:xfrm>
            <a:prstGeom prst="straightConnector1">
              <a:avLst/>
            </a:prstGeom>
            <a:ln w="12700">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Footer Placeholder 4">
            <a:extLst>
              <a:ext uri="{FF2B5EF4-FFF2-40B4-BE49-F238E27FC236}">
                <a16:creationId xmlns:a16="http://schemas.microsoft.com/office/drawing/2014/main" id="{FF68247D-2F28-73F2-8B31-9902C262D394}"/>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5" name="Slide Number Placeholder 5">
            <a:extLst>
              <a:ext uri="{FF2B5EF4-FFF2-40B4-BE49-F238E27FC236}">
                <a16:creationId xmlns:a16="http://schemas.microsoft.com/office/drawing/2014/main" id="{E60562FE-2FD3-30FE-CC78-2155E64B3567}"/>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280408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Graphics with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03FB-0B84-804D-99A9-892B211FFE09}"/>
              </a:ext>
            </a:extLst>
          </p:cNvPr>
          <p:cNvSpPr>
            <a:spLocks noGrp="1"/>
          </p:cNvSpPr>
          <p:nvPr>
            <p:ph type="title" hasCustomPrompt="1"/>
          </p:nvPr>
        </p:nvSpPr>
        <p:spPr/>
        <p:txBody>
          <a:bodyPr/>
          <a:lstStyle>
            <a:lvl1pPr>
              <a:defRPr>
                <a:solidFill>
                  <a:schemeClr val="tx2"/>
                </a:solidFill>
              </a:defRPr>
            </a:lvl1pPr>
          </a:lstStyle>
          <a:p>
            <a:r>
              <a:rPr lang="en-US"/>
              <a:t>Slide Headline</a:t>
            </a:r>
          </a:p>
        </p:txBody>
      </p:sp>
      <p:sp>
        <p:nvSpPr>
          <p:cNvPr id="19" name="Text Placeholder 11">
            <a:extLst>
              <a:ext uri="{FF2B5EF4-FFF2-40B4-BE49-F238E27FC236}">
                <a16:creationId xmlns:a16="http://schemas.microsoft.com/office/drawing/2014/main" id="{A1234917-47CB-CF40-A6C0-DD9A24B751AD}"/>
              </a:ext>
            </a:extLst>
          </p:cNvPr>
          <p:cNvSpPr>
            <a:spLocks noGrp="1"/>
          </p:cNvSpPr>
          <p:nvPr>
            <p:ph type="body" sz="quarter" idx="21" hasCustomPrompt="1"/>
          </p:nvPr>
        </p:nvSpPr>
        <p:spPr>
          <a:xfrm>
            <a:off x="730880" y="4661451"/>
            <a:ext cx="3018160" cy="1087658"/>
          </a:xfrm>
        </p:spPr>
        <p:txBody>
          <a:bodyPr anchor="t">
            <a:normAutofit/>
          </a:bodyPr>
          <a:lstStyle>
            <a:lvl1pPr marL="0" indent="0" algn="ctr">
              <a:buNone/>
              <a:defRPr sz="2000" b="1">
                <a:solidFill>
                  <a:schemeClr val="accent1"/>
                </a:solidFill>
                <a:latin typeface="+mn-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20" name="Text Placeholder 11">
            <a:extLst>
              <a:ext uri="{FF2B5EF4-FFF2-40B4-BE49-F238E27FC236}">
                <a16:creationId xmlns:a16="http://schemas.microsoft.com/office/drawing/2014/main" id="{6C32D426-F952-7541-A2B2-2F532481B6BA}"/>
              </a:ext>
            </a:extLst>
          </p:cNvPr>
          <p:cNvSpPr>
            <a:spLocks noGrp="1"/>
          </p:cNvSpPr>
          <p:nvPr>
            <p:ph type="body" sz="quarter" idx="22" hasCustomPrompt="1"/>
          </p:nvPr>
        </p:nvSpPr>
        <p:spPr>
          <a:xfrm>
            <a:off x="4581018" y="4661451"/>
            <a:ext cx="3018160" cy="1087658"/>
          </a:xfrm>
        </p:spPr>
        <p:txBody>
          <a:bodyPr anchor="t">
            <a:normAutofit/>
          </a:bodyPr>
          <a:lstStyle>
            <a:lvl1pPr marL="0" indent="0" algn="ctr">
              <a:buNone/>
              <a:defRPr sz="2000" b="1">
                <a:solidFill>
                  <a:schemeClr val="accent1"/>
                </a:solidFill>
                <a:latin typeface="+mn-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21" name="Text Placeholder 11">
            <a:extLst>
              <a:ext uri="{FF2B5EF4-FFF2-40B4-BE49-F238E27FC236}">
                <a16:creationId xmlns:a16="http://schemas.microsoft.com/office/drawing/2014/main" id="{0E8EC0B6-D06C-434B-A195-ABD2DF1AA86F}"/>
              </a:ext>
            </a:extLst>
          </p:cNvPr>
          <p:cNvSpPr>
            <a:spLocks noGrp="1"/>
          </p:cNvSpPr>
          <p:nvPr>
            <p:ph type="body" sz="quarter" idx="23" hasCustomPrompt="1"/>
          </p:nvPr>
        </p:nvSpPr>
        <p:spPr>
          <a:xfrm>
            <a:off x="8431156" y="4661451"/>
            <a:ext cx="3018160" cy="1087658"/>
          </a:xfrm>
        </p:spPr>
        <p:txBody>
          <a:bodyPr anchor="t">
            <a:normAutofit/>
          </a:bodyPr>
          <a:lstStyle>
            <a:lvl1pPr marL="0" indent="0" algn="ctr">
              <a:buNone/>
              <a:defRPr sz="2000" b="1">
                <a:solidFill>
                  <a:schemeClr val="accent1"/>
                </a:solidFill>
                <a:latin typeface="+mn-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11" name="Picture Placeholder 2">
            <a:extLst>
              <a:ext uri="{FF2B5EF4-FFF2-40B4-BE49-F238E27FC236}">
                <a16:creationId xmlns:a16="http://schemas.microsoft.com/office/drawing/2014/main" id="{DFFDD59E-41D1-A448-937E-9C3DEA9A433E}"/>
              </a:ext>
            </a:extLst>
          </p:cNvPr>
          <p:cNvSpPr>
            <a:spLocks noGrp="1"/>
          </p:cNvSpPr>
          <p:nvPr>
            <p:ph type="pic" sz="quarter" idx="13"/>
          </p:nvPr>
        </p:nvSpPr>
        <p:spPr>
          <a:xfrm>
            <a:off x="730880" y="1645919"/>
            <a:ext cx="3018160" cy="2896264"/>
          </a:xfrm>
        </p:spPr>
        <p:txBody>
          <a:bodyPr/>
          <a:lstStyle>
            <a:lvl1pPr marL="0" indent="0">
              <a:buNone/>
              <a:defRPr/>
            </a:lvl1pPr>
          </a:lstStyle>
          <a:p>
            <a:r>
              <a:rPr lang="en-US"/>
              <a:t>Click icon to add picture</a:t>
            </a:r>
          </a:p>
        </p:txBody>
      </p:sp>
      <p:sp>
        <p:nvSpPr>
          <p:cNvPr id="12" name="Picture Placeholder 2">
            <a:extLst>
              <a:ext uri="{FF2B5EF4-FFF2-40B4-BE49-F238E27FC236}">
                <a16:creationId xmlns:a16="http://schemas.microsoft.com/office/drawing/2014/main" id="{92108E7A-9314-864D-B52C-0C465306EBC3}"/>
              </a:ext>
            </a:extLst>
          </p:cNvPr>
          <p:cNvSpPr>
            <a:spLocks noGrp="1"/>
          </p:cNvSpPr>
          <p:nvPr>
            <p:ph type="pic" sz="quarter" idx="24"/>
          </p:nvPr>
        </p:nvSpPr>
        <p:spPr>
          <a:xfrm>
            <a:off x="4574874" y="1645919"/>
            <a:ext cx="3018160" cy="2896264"/>
          </a:xfrm>
        </p:spPr>
        <p:txBody>
          <a:bodyPr/>
          <a:lstStyle>
            <a:lvl1pPr marL="0" indent="0">
              <a:buNone/>
              <a:defRPr/>
            </a:lvl1pPr>
          </a:lstStyle>
          <a:p>
            <a:r>
              <a:rPr lang="en-US"/>
              <a:t>Click icon to add picture</a:t>
            </a:r>
          </a:p>
        </p:txBody>
      </p:sp>
      <p:sp>
        <p:nvSpPr>
          <p:cNvPr id="13" name="Picture Placeholder 2">
            <a:extLst>
              <a:ext uri="{FF2B5EF4-FFF2-40B4-BE49-F238E27FC236}">
                <a16:creationId xmlns:a16="http://schemas.microsoft.com/office/drawing/2014/main" id="{41ACF446-2743-6C49-8AD0-A756B568A67F}"/>
              </a:ext>
            </a:extLst>
          </p:cNvPr>
          <p:cNvSpPr>
            <a:spLocks noGrp="1"/>
          </p:cNvSpPr>
          <p:nvPr>
            <p:ph type="pic" sz="quarter" idx="25"/>
          </p:nvPr>
        </p:nvSpPr>
        <p:spPr>
          <a:xfrm>
            <a:off x="8440546" y="1645919"/>
            <a:ext cx="3018160" cy="2896264"/>
          </a:xfrm>
        </p:spPr>
        <p:txBody>
          <a:bodyPr/>
          <a:lstStyle>
            <a:lvl1pPr marL="0" indent="0">
              <a:buNone/>
              <a:defRPr/>
            </a:lvl1pPr>
          </a:lstStyle>
          <a:p>
            <a:r>
              <a:rPr lang="en-US"/>
              <a:t>Click icon to add picture</a:t>
            </a:r>
          </a:p>
        </p:txBody>
      </p:sp>
      <p:grpSp>
        <p:nvGrpSpPr>
          <p:cNvPr id="4" name="Group 3">
            <a:extLst>
              <a:ext uri="{FF2B5EF4-FFF2-40B4-BE49-F238E27FC236}">
                <a16:creationId xmlns:a16="http://schemas.microsoft.com/office/drawing/2014/main" id="{5CA29463-257B-514D-98FA-533767A1AE88}"/>
              </a:ext>
            </a:extLst>
          </p:cNvPr>
          <p:cNvGrpSpPr/>
          <p:nvPr userDrawn="1"/>
        </p:nvGrpSpPr>
        <p:grpSpPr>
          <a:xfrm>
            <a:off x="4157102" y="4661451"/>
            <a:ext cx="3877796" cy="1087657"/>
            <a:chOff x="4374507" y="3939336"/>
            <a:chExt cx="3877796" cy="2067698"/>
          </a:xfrm>
        </p:grpSpPr>
        <p:cxnSp>
          <p:nvCxnSpPr>
            <p:cNvPr id="14" name="Straight Arrow Connector 13">
              <a:extLst>
                <a:ext uri="{FF2B5EF4-FFF2-40B4-BE49-F238E27FC236}">
                  <a16:creationId xmlns:a16="http://schemas.microsoft.com/office/drawing/2014/main" id="{0C5504D5-14FB-2049-A4D5-5BCCAB9D9312}"/>
                </a:ext>
              </a:extLst>
            </p:cNvPr>
            <p:cNvCxnSpPr>
              <a:cxnSpLocks/>
            </p:cNvCxnSpPr>
            <p:nvPr userDrawn="1"/>
          </p:nvCxnSpPr>
          <p:spPr>
            <a:xfrm>
              <a:off x="8252303" y="3939336"/>
              <a:ext cx="0" cy="2067698"/>
            </a:xfrm>
            <a:prstGeom prst="straightConnector1">
              <a:avLst/>
            </a:prstGeom>
            <a:ln w="12700">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128E234-7355-FE47-B3C3-FF471DEA6582}"/>
                </a:ext>
              </a:extLst>
            </p:cNvPr>
            <p:cNvCxnSpPr>
              <a:cxnSpLocks/>
            </p:cNvCxnSpPr>
            <p:nvPr userDrawn="1"/>
          </p:nvCxnSpPr>
          <p:spPr>
            <a:xfrm>
              <a:off x="4374507" y="3939336"/>
              <a:ext cx="0" cy="2067698"/>
            </a:xfrm>
            <a:prstGeom prst="straightConnector1">
              <a:avLst/>
            </a:prstGeom>
            <a:ln w="12700">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Footer Placeholder 4">
            <a:extLst>
              <a:ext uri="{FF2B5EF4-FFF2-40B4-BE49-F238E27FC236}">
                <a16:creationId xmlns:a16="http://schemas.microsoft.com/office/drawing/2014/main" id="{B3D2A69F-D96A-A8B6-5991-94C7A574923B}"/>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5" name="Slide Number Placeholder 5">
            <a:extLst>
              <a:ext uri="{FF2B5EF4-FFF2-40B4-BE49-F238E27FC236}">
                <a16:creationId xmlns:a16="http://schemas.microsoft.com/office/drawing/2014/main" id="{49127A5F-B61E-B9F2-79AE-DAB4AEB54EE5}"/>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2563961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y the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3B73-3307-CE4F-B530-3432C6C6CB7C}"/>
              </a:ext>
            </a:extLst>
          </p:cNvPr>
          <p:cNvSpPr>
            <a:spLocks noGrp="1"/>
          </p:cNvSpPr>
          <p:nvPr>
            <p:ph type="title" hasCustomPrompt="1"/>
          </p:nvPr>
        </p:nvSpPr>
        <p:spPr/>
        <p:txBody>
          <a:bodyPr/>
          <a:lstStyle/>
          <a:p>
            <a:r>
              <a:rPr lang="en-US"/>
              <a:t>By the Numbers Headline</a:t>
            </a:r>
          </a:p>
        </p:txBody>
      </p:sp>
      <p:sp>
        <p:nvSpPr>
          <p:cNvPr id="5" name="Text Placeholder 11">
            <a:extLst>
              <a:ext uri="{FF2B5EF4-FFF2-40B4-BE49-F238E27FC236}">
                <a16:creationId xmlns:a16="http://schemas.microsoft.com/office/drawing/2014/main" id="{FD3884DA-E33A-044F-AFC0-8A3BE8E5593C}"/>
              </a:ext>
            </a:extLst>
          </p:cNvPr>
          <p:cNvSpPr>
            <a:spLocks noGrp="1"/>
          </p:cNvSpPr>
          <p:nvPr>
            <p:ph type="body" sz="quarter" idx="16" hasCustomPrompt="1"/>
          </p:nvPr>
        </p:nvSpPr>
        <p:spPr>
          <a:xfrm>
            <a:off x="718596" y="3333384"/>
            <a:ext cx="1626869" cy="1605915"/>
          </a:xfrm>
        </p:spPr>
        <p:txBody>
          <a:bodyPr>
            <a:noAutofit/>
          </a:bodyPr>
          <a:lstStyle>
            <a:lvl1pPr marL="0" indent="0" algn="ctr">
              <a:buNone/>
              <a:defRPr sz="1800">
                <a:solidFill>
                  <a:schemeClr val="accent1"/>
                </a:solidFill>
              </a:defRPr>
            </a:lvl1pPr>
            <a:lvl2pPr marL="457200" indent="0" algn="ctr">
              <a:lnSpc>
                <a:spcPct val="100000"/>
              </a:lnSpc>
              <a:buNone/>
              <a:defRPr sz="18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1" name="Text Placeholder 11">
            <a:extLst>
              <a:ext uri="{FF2B5EF4-FFF2-40B4-BE49-F238E27FC236}">
                <a16:creationId xmlns:a16="http://schemas.microsoft.com/office/drawing/2014/main" id="{C66D0142-30CA-F546-AD46-14F528C32FF4}"/>
              </a:ext>
            </a:extLst>
          </p:cNvPr>
          <p:cNvSpPr>
            <a:spLocks noGrp="1"/>
          </p:cNvSpPr>
          <p:nvPr>
            <p:ph type="body" sz="quarter" idx="17" hasCustomPrompt="1"/>
          </p:nvPr>
        </p:nvSpPr>
        <p:spPr>
          <a:xfrm>
            <a:off x="2999254" y="3333384"/>
            <a:ext cx="1626870" cy="1605915"/>
          </a:xfrm>
        </p:spPr>
        <p:txBody>
          <a:bodyPr>
            <a:noAutofit/>
          </a:bodyPr>
          <a:lstStyle>
            <a:lvl1pPr marL="0" indent="0" algn="ctr">
              <a:buNone/>
              <a:defRPr sz="1800">
                <a:solidFill>
                  <a:schemeClr val="accent1"/>
                </a:solidFill>
              </a:defRPr>
            </a:lvl1pPr>
            <a:lvl2pPr marL="457200" indent="0" algn="ctr">
              <a:lnSpc>
                <a:spcPct val="100000"/>
              </a:lnSpc>
              <a:buNone/>
              <a:defRPr sz="18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2" name="Text Placeholder 11">
            <a:extLst>
              <a:ext uri="{FF2B5EF4-FFF2-40B4-BE49-F238E27FC236}">
                <a16:creationId xmlns:a16="http://schemas.microsoft.com/office/drawing/2014/main" id="{C80D7F02-DCA5-384B-8597-43A80C9CE1B8}"/>
              </a:ext>
            </a:extLst>
          </p:cNvPr>
          <p:cNvSpPr>
            <a:spLocks noGrp="1"/>
          </p:cNvSpPr>
          <p:nvPr>
            <p:ph type="body" sz="quarter" idx="18" hasCustomPrompt="1"/>
          </p:nvPr>
        </p:nvSpPr>
        <p:spPr>
          <a:xfrm>
            <a:off x="5279913" y="3333384"/>
            <a:ext cx="1626869" cy="1605915"/>
          </a:xfrm>
        </p:spPr>
        <p:txBody>
          <a:bodyPr>
            <a:noAutofit/>
          </a:bodyPr>
          <a:lstStyle>
            <a:lvl1pPr marL="0" indent="0" algn="ctr">
              <a:buNone/>
              <a:defRPr sz="1800">
                <a:solidFill>
                  <a:schemeClr val="accent1"/>
                </a:solidFill>
              </a:defRPr>
            </a:lvl1pPr>
            <a:lvl2pPr marL="457200" indent="0" algn="ctr">
              <a:lnSpc>
                <a:spcPct val="100000"/>
              </a:lnSpc>
              <a:buNone/>
              <a:defRPr sz="18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11">
            <a:extLst>
              <a:ext uri="{FF2B5EF4-FFF2-40B4-BE49-F238E27FC236}">
                <a16:creationId xmlns:a16="http://schemas.microsoft.com/office/drawing/2014/main" id="{3E448FFC-A51E-C049-BA0E-17F884D90D6A}"/>
              </a:ext>
            </a:extLst>
          </p:cNvPr>
          <p:cNvSpPr>
            <a:spLocks noGrp="1"/>
          </p:cNvSpPr>
          <p:nvPr>
            <p:ph type="body" sz="quarter" idx="19" hasCustomPrompt="1"/>
          </p:nvPr>
        </p:nvSpPr>
        <p:spPr>
          <a:xfrm>
            <a:off x="7560571" y="3333384"/>
            <a:ext cx="1626870" cy="1605915"/>
          </a:xfrm>
        </p:spPr>
        <p:txBody>
          <a:bodyPr>
            <a:noAutofit/>
          </a:bodyPr>
          <a:lstStyle>
            <a:lvl1pPr marL="0" indent="0" algn="ctr">
              <a:buNone/>
              <a:defRPr sz="1800">
                <a:solidFill>
                  <a:schemeClr val="accent1"/>
                </a:solidFill>
              </a:defRPr>
            </a:lvl1pPr>
            <a:lvl2pPr marL="457200" indent="0" algn="ctr">
              <a:lnSpc>
                <a:spcPct val="100000"/>
              </a:lnSpc>
              <a:buNone/>
              <a:defRPr sz="18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4" name="Text Placeholder 11">
            <a:extLst>
              <a:ext uri="{FF2B5EF4-FFF2-40B4-BE49-F238E27FC236}">
                <a16:creationId xmlns:a16="http://schemas.microsoft.com/office/drawing/2014/main" id="{7979ECF0-C8DD-A04C-969C-485A00C5FA73}"/>
              </a:ext>
            </a:extLst>
          </p:cNvPr>
          <p:cNvSpPr>
            <a:spLocks noGrp="1"/>
          </p:cNvSpPr>
          <p:nvPr>
            <p:ph type="body" sz="quarter" idx="20" hasCustomPrompt="1"/>
          </p:nvPr>
        </p:nvSpPr>
        <p:spPr>
          <a:xfrm>
            <a:off x="9841230" y="3333384"/>
            <a:ext cx="1626870" cy="1605915"/>
          </a:xfrm>
        </p:spPr>
        <p:txBody>
          <a:bodyPr>
            <a:noAutofit/>
          </a:bodyPr>
          <a:lstStyle>
            <a:lvl1pPr marL="0" indent="0" algn="ctr">
              <a:buNone/>
              <a:defRPr sz="1800">
                <a:solidFill>
                  <a:schemeClr val="accent1"/>
                </a:solidFill>
              </a:defRPr>
            </a:lvl1pPr>
            <a:lvl2pPr marL="457200" indent="0" algn="ctr">
              <a:lnSpc>
                <a:spcPct val="100000"/>
              </a:lnSpc>
              <a:buNone/>
              <a:defRPr sz="18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5" name="Text Placeholder 11">
            <a:extLst>
              <a:ext uri="{FF2B5EF4-FFF2-40B4-BE49-F238E27FC236}">
                <a16:creationId xmlns:a16="http://schemas.microsoft.com/office/drawing/2014/main" id="{E296E68C-127F-2C4D-81FB-DC2B473C487B}"/>
              </a:ext>
            </a:extLst>
          </p:cNvPr>
          <p:cNvSpPr>
            <a:spLocks noGrp="1"/>
          </p:cNvSpPr>
          <p:nvPr>
            <p:ph type="body" sz="quarter" idx="21" hasCustomPrompt="1"/>
          </p:nvPr>
        </p:nvSpPr>
        <p:spPr>
          <a:xfrm>
            <a:off x="730880" y="2703590"/>
            <a:ext cx="1614586" cy="600740"/>
          </a:xfrm>
        </p:spPr>
        <p:txBody>
          <a:bodyPr>
            <a:normAutofit/>
          </a:bodyPr>
          <a:lstStyle>
            <a:lvl1pPr marL="0" indent="0" algn="ctr">
              <a:buNone/>
              <a:defRPr sz="3000" b="1">
                <a:solidFill>
                  <a:schemeClr val="tx2"/>
                </a:solidFill>
                <a:latin typeface="+mj-lt"/>
              </a:defRPr>
            </a:lvl1pPr>
            <a:lvl2pPr algn="ct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a:t>
            </a:r>
          </a:p>
        </p:txBody>
      </p:sp>
      <p:sp>
        <p:nvSpPr>
          <p:cNvPr id="16" name="Text Placeholder 11">
            <a:extLst>
              <a:ext uri="{FF2B5EF4-FFF2-40B4-BE49-F238E27FC236}">
                <a16:creationId xmlns:a16="http://schemas.microsoft.com/office/drawing/2014/main" id="{AB0E1750-BE6F-C847-9F56-4A6AD478848E}"/>
              </a:ext>
            </a:extLst>
          </p:cNvPr>
          <p:cNvSpPr>
            <a:spLocks noGrp="1"/>
          </p:cNvSpPr>
          <p:nvPr>
            <p:ph type="body" sz="quarter" idx="22" hasCustomPrompt="1"/>
          </p:nvPr>
        </p:nvSpPr>
        <p:spPr>
          <a:xfrm>
            <a:off x="3005396" y="2703590"/>
            <a:ext cx="1614586" cy="600740"/>
          </a:xfrm>
        </p:spPr>
        <p:txBody>
          <a:bodyPr>
            <a:normAutofit/>
          </a:bodyPr>
          <a:lstStyle>
            <a:lvl1pPr marL="0" indent="0" algn="ctr">
              <a:buNone/>
              <a:defRPr sz="3000" b="1">
                <a:solidFill>
                  <a:schemeClr val="tx2"/>
                </a:solidFill>
                <a:latin typeface="+mj-lt"/>
              </a:defRPr>
            </a:lvl1pPr>
            <a:lvl2pPr algn="ct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a:t>
            </a:r>
          </a:p>
        </p:txBody>
      </p:sp>
      <p:sp>
        <p:nvSpPr>
          <p:cNvPr id="17" name="Text Placeholder 11">
            <a:extLst>
              <a:ext uri="{FF2B5EF4-FFF2-40B4-BE49-F238E27FC236}">
                <a16:creationId xmlns:a16="http://schemas.microsoft.com/office/drawing/2014/main" id="{ECF9FD08-252B-A14A-81C8-10ECCC4772A2}"/>
              </a:ext>
            </a:extLst>
          </p:cNvPr>
          <p:cNvSpPr>
            <a:spLocks noGrp="1"/>
          </p:cNvSpPr>
          <p:nvPr>
            <p:ph type="body" sz="quarter" idx="23" hasCustomPrompt="1"/>
          </p:nvPr>
        </p:nvSpPr>
        <p:spPr>
          <a:xfrm>
            <a:off x="5279912" y="2703590"/>
            <a:ext cx="1614586" cy="600740"/>
          </a:xfrm>
        </p:spPr>
        <p:txBody>
          <a:bodyPr>
            <a:normAutofit/>
          </a:bodyPr>
          <a:lstStyle>
            <a:lvl1pPr marL="0" indent="0" algn="ctr">
              <a:buNone/>
              <a:defRPr sz="3000" b="1">
                <a:solidFill>
                  <a:schemeClr val="tx2"/>
                </a:solidFill>
                <a:latin typeface="+mj-lt"/>
              </a:defRPr>
            </a:lvl1pPr>
            <a:lvl2pPr algn="ct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a:t>
            </a:r>
          </a:p>
        </p:txBody>
      </p:sp>
      <p:sp>
        <p:nvSpPr>
          <p:cNvPr id="18" name="Text Placeholder 11">
            <a:extLst>
              <a:ext uri="{FF2B5EF4-FFF2-40B4-BE49-F238E27FC236}">
                <a16:creationId xmlns:a16="http://schemas.microsoft.com/office/drawing/2014/main" id="{22749A70-2C0C-E84A-AF2C-662D757CF591}"/>
              </a:ext>
            </a:extLst>
          </p:cNvPr>
          <p:cNvSpPr>
            <a:spLocks noGrp="1"/>
          </p:cNvSpPr>
          <p:nvPr>
            <p:ph type="body" sz="quarter" idx="24" hasCustomPrompt="1"/>
          </p:nvPr>
        </p:nvSpPr>
        <p:spPr>
          <a:xfrm>
            <a:off x="7554428" y="2703590"/>
            <a:ext cx="1614586" cy="600740"/>
          </a:xfrm>
        </p:spPr>
        <p:txBody>
          <a:bodyPr>
            <a:normAutofit/>
          </a:bodyPr>
          <a:lstStyle>
            <a:lvl1pPr marL="0" indent="0" algn="ctr">
              <a:buNone/>
              <a:defRPr sz="3000" b="1">
                <a:solidFill>
                  <a:schemeClr val="tx2"/>
                </a:solidFill>
                <a:latin typeface="+mj-lt"/>
              </a:defRPr>
            </a:lvl1pPr>
            <a:lvl2pPr algn="ct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a:t>
            </a:r>
          </a:p>
        </p:txBody>
      </p:sp>
      <p:sp>
        <p:nvSpPr>
          <p:cNvPr id="19" name="Text Placeholder 11">
            <a:extLst>
              <a:ext uri="{FF2B5EF4-FFF2-40B4-BE49-F238E27FC236}">
                <a16:creationId xmlns:a16="http://schemas.microsoft.com/office/drawing/2014/main" id="{5FB93AF2-93F5-F147-86F1-5D3CAEAD5549}"/>
              </a:ext>
            </a:extLst>
          </p:cNvPr>
          <p:cNvSpPr>
            <a:spLocks noGrp="1"/>
          </p:cNvSpPr>
          <p:nvPr>
            <p:ph type="body" sz="quarter" idx="25" hasCustomPrompt="1"/>
          </p:nvPr>
        </p:nvSpPr>
        <p:spPr>
          <a:xfrm>
            <a:off x="9846534" y="2703590"/>
            <a:ext cx="1614586" cy="600740"/>
          </a:xfrm>
        </p:spPr>
        <p:txBody>
          <a:bodyPr>
            <a:normAutofit/>
          </a:bodyPr>
          <a:lstStyle>
            <a:lvl1pPr marL="0" indent="0" algn="ctr">
              <a:buNone/>
              <a:defRPr sz="3000" b="1">
                <a:solidFill>
                  <a:schemeClr val="tx2"/>
                </a:solidFill>
                <a:latin typeface="+mj-lt"/>
              </a:defRPr>
            </a:lvl1pPr>
            <a:lvl2pPr algn="ct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a:t>
            </a:r>
          </a:p>
        </p:txBody>
      </p:sp>
      <p:grpSp>
        <p:nvGrpSpPr>
          <p:cNvPr id="27" name="Group 26">
            <a:extLst>
              <a:ext uri="{FF2B5EF4-FFF2-40B4-BE49-F238E27FC236}">
                <a16:creationId xmlns:a16="http://schemas.microsoft.com/office/drawing/2014/main" id="{415F2468-F721-EA4D-B82A-7C82DF8172DD}"/>
              </a:ext>
            </a:extLst>
          </p:cNvPr>
          <p:cNvGrpSpPr/>
          <p:nvPr userDrawn="1"/>
        </p:nvGrpSpPr>
        <p:grpSpPr>
          <a:xfrm>
            <a:off x="2675774" y="2394681"/>
            <a:ext cx="6836664" cy="2698441"/>
            <a:chOff x="2675774" y="2394681"/>
            <a:chExt cx="6836664" cy="2698441"/>
          </a:xfrm>
        </p:grpSpPr>
        <p:cxnSp>
          <p:nvCxnSpPr>
            <p:cNvPr id="20" name="Straight Arrow Connector 19">
              <a:extLst>
                <a:ext uri="{FF2B5EF4-FFF2-40B4-BE49-F238E27FC236}">
                  <a16:creationId xmlns:a16="http://schemas.microsoft.com/office/drawing/2014/main" id="{E6408B5C-AC3A-1842-B5FA-34BECB9249BF}"/>
                </a:ext>
              </a:extLst>
            </p:cNvPr>
            <p:cNvCxnSpPr>
              <a:cxnSpLocks/>
            </p:cNvCxnSpPr>
            <p:nvPr userDrawn="1"/>
          </p:nvCxnSpPr>
          <p:spPr>
            <a:xfrm>
              <a:off x="2675774" y="2394681"/>
              <a:ext cx="0" cy="2698441"/>
            </a:xfrm>
            <a:prstGeom prst="straightConnector1">
              <a:avLst/>
            </a:prstGeom>
            <a:ln w="1270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B4E2FDC-F012-5748-9B92-819E5B0EA46E}"/>
                </a:ext>
              </a:extLst>
            </p:cNvPr>
            <p:cNvCxnSpPr>
              <a:cxnSpLocks/>
            </p:cNvCxnSpPr>
            <p:nvPr userDrawn="1"/>
          </p:nvCxnSpPr>
          <p:spPr>
            <a:xfrm>
              <a:off x="4954662" y="2394681"/>
              <a:ext cx="0" cy="2698441"/>
            </a:xfrm>
            <a:prstGeom prst="straightConnector1">
              <a:avLst/>
            </a:prstGeom>
            <a:ln w="1270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A476C6F-670F-9448-81C5-B0A4BF3F7476}"/>
                </a:ext>
              </a:extLst>
            </p:cNvPr>
            <p:cNvCxnSpPr>
              <a:cxnSpLocks/>
            </p:cNvCxnSpPr>
            <p:nvPr userDrawn="1"/>
          </p:nvCxnSpPr>
          <p:spPr>
            <a:xfrm>
              <a:off x="7233550" y="2394681"/>
              <a:ext cx="0" cy="2698441"/>
            </a:xfrm>
            <a:prstGeom prst="straightConnector1">
              <a:avLst/>
            </a:prstGeom>
            <a:ln w="1270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FF2B566-0C2D-0243-A67D-E2266599015F}"/>
                </a:ext>
              </a:extLst>
            </p:cNvPr>
            <p:cNvCxnSpPr>
              <a:cxnSpLocks/>
            </p:cNvCxnSpPr>
            <p:nvPr userDrawn="1"/>
          </p:nvCxnSpPr>
          <p:spPr>
            <a:xfrm>
              <a:off x="9512438" y="2394681"/>
              <a:ext cx="0" cy="2698441"/>
            </a:xfrm>
            <a:prstGeom prst="straightConnector1">
              <a:avLst/>
            </a:prstGeom>
            <a:ln w="1270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Footer Placeholder 2">
            <a:extLst>
              <a:ext uri="{FF2B5EF4-FFF2-40B4-BE49-F238E27FC236}">
                <a16:creationId xmlns:a16="http://schemas.microsoft.com/office/drawing/2014/main" id="{0DB2D78E-D64D-FE12-01B2-F8FC1B2D66B9}"/>
              </a:ext>
            </a:extLst>
          </p:cNvPr>
          <p:cNvSpPr>
            <a:spLocks noGrp="1"/>
          </p:cNvSpPr>
          <p:nvPr>
            <p:ph type="ftr" sz="quarter" idx="11"/>
          </p:nvPr>
        </p:nvSpPr>
        <p:spPr>
          <a:xfrm>
            <a:off x="4038600" y="6356350"/>
            <a:ext cx="7202556" cy="365125"/>
          </a:xfrm>
        </p:spPr>
        <p:txBody>
          <a:bodyPr/>
          <a:lstStyle/>
          <a:p>
            <a:endParaRPr lang="en-US"/>
          </a:p>
        </p:txBody>
      </p:sp>
      <p:sp>
        <p:nvSpPr>
          <p:cNvPr id="26" name="Slide Number Placeholder 3">
            <a:extLst>
              <a:ext uri="{FF2B5EF4-FFF2-40B4-BE49-F238E27FC236}">
                <a16:creationId xmlns:a16="http://schemas.microsoft.com/office/drawing/2014/main" id="{69D4833A-A620-E4F9-A08A-1F0BAC30530C}"/>
              </a:ext>
            </a:extLst>
          </p:cNvPr>
          <p:cNvSpPr>
            <a:spLocks noGrp="1"/>
          </p:cNvSpPr>
          <p:nvPr>
            <p:ph type="sldNum" sz="quarter" idx="12"/>
          </p:nvPr>
        </p:nvSpPr>
        <p:spPr>
          <a:xfrm>
            <a:off x="11241156" y="6356350"/>
            <a:ext cx="467139" cy="365125"/>
          </a:xfrm>
        </p:spPr>
        <p:txBody>
          <a:bodyPr/>
          <a:lstStyle/>
          <a:p>
            <a:fld id="{F2AE5F92-D721-6F42-898E-1A0DBF6914A1}" type="slidenum">
              <a:rPr lang="en-US" smtClean="0"/>
              <a:t>‹#›</a:t>
            </a:fld>
            <a:endParaRPr lang="en-US"/>
          </a:p>
        </p:txBody>
      </p:sp>
    </p:spTree>
    <p:extLst>
      <p:ext uri="{BB962C8B-B14F-4D97-AF65-F5344CB8AC3E}">
        <p14:creationId xmlns:p14="http://schemas.microsoft.com/office/powerpoint/2010/main" val="2231070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 Horizontal">
    <p:spTree>
      <p:nvGrpSpPr>
        <p:cNvPr id="1" name=""/>
        <p:cNvGrpSpPr/>
        <p:nvPr/>
      </p:nvGrpSpPr>
      <p:grpSpPr>
        <a:xfrm>
          <a:off x="0" y="0"/>
          <a:ext cx="0" cy="0"/>
          <a:chOff x="0" y="0"/>
          <a:chExt cx="0" cy="0"/>
        </a:xfrm>
      </p:grpSpPr>
      <p:sp>
        <p:nvSpPr>
          <p:cNvPr id="26" name="Text Placeholder 11">
            <a:extLst>
              <a:ext uri="{FF2B5EF4-FFF2-40B4-BE49-F238E27FC236}">
                <a16:creationId xmlns:a16="http://schemas.microsoft.com/office/drawing/2014/main" id="{B3BF4CCA-6A1E-6840-A605-35C74C12CD74}"/>
              </a:ext>
            </a:extLst>
          </p:cNvPr>
          <p:cNvSpPr>
            <a:spLocks noGrp="1"/>
          </p:cNvSpPr>
          <p:nvPr>
            <p:ph type="body" sz="quarter" idx="16" hasCustomPrompt="1"/>
          </p:nvPr>
        </p:nvSpPr>
        <p:spPr>
          <a:xfrm>
            <a:off x="649601" y="3270271"/>
            <a:ext cx="1626870" cy="1605915"/>
          </a:xfrm>
        </p:spPr>
        <p:txBody>
          <a:bodyPr anchor="ctr">
            <a:normAutofit/>
          </a:bodyPr>
          <a:lstStyle>
            <a:lvl1pPr marL="0" indent="0">
              <a:buNone/>
              <a:defRPr sz="160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2" name="Title 1">
            <a:extLst>
              <a:ext uri="{FF2B5EF4-FFF2-40B4-BE49-F238E27FC236}">
                <a16:creationId xmlns:a16="http://schemas.microsoft.com/office/drawing/2014/main" id="{59F603FB-0B84-804D-99A9-892B211FFE09}"/>
              </a:ext>
            </a:extLst>
          </p:cNvPr>
          <p:cNvSpPr>
            <a:spLocks noGrp="1"/>
          </p:cNvSpPr>
          <p:nvPr>
            <p:ph type="title" hasCustomPrompt="1"/>
          </p:nvPr>
        </p:nvSpPr>
        <p:spPr/>
        <p:txBody>
          <a:bodyPr/>
          <a:lstStyle/>
          <a:p>
            <a:r>
              <a:rPr lang="en-US"/>
              <a:t>Process Slide Headline</a:t>
            </a:r>
          </a:p>
        </p:txBody>
      </p:sp>
      <p:sp>
        <p:nvSpPr>
          <p:cNvPr id="27" name="Text Placeholder 11">
            <a:extLst>
              <a:ext uri="{FF2B5EF4-FFF2-40B4-BE49-F238E27FC236}">
                <a16:creationId xmlns:a16="http://schemas.microsoft.com/office/drawing/2014/main" id="{295C4E14-6ABC-524A-B026-24ADD0A8E580}"/>
              </a:ext>
            </a:extLst>
          </p:cNvPr>
          <p:cNvSpPr>
            <a:spLocks noGrp="1"/>
          </p:cNvSpPr>
          <p:nvPr>
            <p:ph type="body" sz="quarter" idx="17" hasCustomPrompt="1"/>
          </p:nvPr>
        </p:nvSpPr>
        <p:spPr>
          <a:xfrm>
            <a:off x="2930259" y="3270271"/>
            <a:ext cx="1626870" cy="1605915"/>
          </a:xfrm>
        </p:spPr>
        <p:txBody>
          <a:bodyPr anchor="ctr">
            <a:normAutofit/>
          </a:bodyPr>
          <a:lstStyle>
            <a:lvl1pPr marL="0" indent="0">
              <a:buNone/>
              <a:defRPr sz="160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28" name="Text Placeholder 11">
            <a:extLst>
              <a:ext uri="{FF2B5EF4-FFF2-40B4-BE49-F238E27FC236}">
                <a16:creationId xmlns:a16="http://schemas.microsoft.com/office/drawing/2014/main" id="{18A90388-EC56-AE45-9589-95EB8DE0081E}"/>
              </a:ext>
            </a:extLst>
          </p:cNvPr>
          <p:cNvSpPr>
            <a:spLocks noGrp="1"/>
          </p:cNvSpPr>
          <p:nvPr>
            <p:ph type="body" sz="quarter" idx="18" hasCustomPrompt="1"/>
          </p:nvPr>
        </p:nvSpPr>
        <p:spPr>
          <a:xfrm>
            <a:off x="5210918" y="3270271"/>
            <a:ext cx="1626870" cy="1605915"/>
          </a:xfrm>
        </p:spPr>
        <p:txBody>
          <a:bodyPr anchor="ctr">
            <a:normAutofit/>
          </a:bodyPr>
          <a:lstStyle>
            <a:lvl1pPr marL="0" indent="0">
              <a:buNone/>
              <a:defRPr sz="160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29" name="Text Placeholder 11">
            <a:extLst>
              <a:ext uri="{FF2B5EF4-FFF2-40B4-BE49-F238E27FC236}">
                <a16:creationId xmlns:a16="http://schemas.microsoft.com/office/drawing/2014/main" id="{0918DC83-D704-3C48-97C5-F87F6EFDC749}"/>
              </a:ext>
            </a:extLst>
          </p:cNvPr>
          <p:cNvSpPr>
            <a:spLocks noGrp="1"/>
          </p:cNvSpPr>
          <p:nvPr>
            <p:ph type="body" sz="quarter" idx="19" hasCustomPrompt="1"/>
          </p:nvPr>
        </p:nvSpPr>
        <p:spPr>
          <a:xfrm>
            <a:off x="7491576" y="3270271"/>
            <a:ext cx="1626870" cy="1605915"/>
          </a:xfrm>
        </p:spPr>
        <p:txBody>
          <a:bodyPr anchor="ctr">
            <a:normAutofit/>
          </a:bodyPr>
          <a:lstStyle>
            <a:lvl1pPr marL="0" indent="0">
              <a:buNone/>
              <a:defRPr sz="160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30" name="Text Placeholder 11">
            <a:extLst>
              <a:ext uri="{FF2B5EF4-FFF2-40B4-BE49-F238E27FC236}">
                <a16:creationId xmlns:a16="http://schemas.microsoft.com/office/drawing/2014/main" id="{25AB4F47-78DC-B045-9883-162ABBB4BD6C}"/>
              </a:ext>
            </a:extLst>
          </p:cNvPr>
          <p:cNvSpPr>
            <a:spLocks noGrp="1"/>
          </p:cNvSpPr>
          <p:nvPr>
            <p:ph type="body" sz="quarter" idx="20" hasCustomPrompt="1"/>
          </p:nvPr>
        </p:nvSpPr>
        <p:spPr>
          <a:xfrm>
            <a:off x="9772235" y="3270271"/>
            <a:ext cx="1626870" cy="1605915"/>
          </a:xfrm>
        </p:spPr>
        <p:txBody>
          <a:bodyPr anchor="ctr">
            <a:normAutofit/>
          </a:bodyPr>
          <a:lstStyle>
            <a:lvl1pPr marL="0" indent="0">
              <a:buNone/>
              <a:defRPr sz="160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cxnSp>
        <p:nvCxnSpPr>
          <p:cNvPr id="19" name="Straight Arrow Connector 18">
            <a:extLst>
              <a:ext uri="{FF2B5EF4-FFF2-40B4-BE49-F238E27FC236}">
                <a16:creationId xmlns:a16="http://schemas.microsoft.com/office/drawing/2014/main" id="{E1D593F4-54C4-574F-AF22-4CA91B5CC1AD}"/>
              </a:ext>
            </a:extLst>
          </p:cNvPr>
          <p:cNvCxnSpPr>
            <a:cxnSpLocks/>
          </p:cNvCxnSpPr>
          <p:nvPr userDrawn="1"/>
        </p:nvCxnSpPr>
        <p:spPr>
          <a:xfrm>
            <a:off x="2369405" y="4047829"/>
            <a:ext cx="368726"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C167586-B135-A445-A79A-29AB7B6EEE18}"/>
              </a:ext>
            </a:extLst>
          </p:cNvPr>
          <p:cNvCxnSpPr>
            <a:cxnSpLocks/>
          </p:cNvCxnSpPr>
          <p:nvPr userDrawn="1"/>
        </p:nvCxnSpPr>
        <p:spPr>
          <a:xfrm>
            <a:off x="4650058" y="4047829"/>
            <a:ext cx="368726"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2DB483A-C9CF-1F41-8DEB-04695B532023}"/>
              </a:ext>
            </a:extLst>
          </p:cNvPr>
          <p:cNvCxnSpPr>
            <a:cxnSpLocks/>
          </p:cNvCxnSpPr>
          <p:nvPr userDrawn="1"/>
        </p:nvCxnSpPr>
        <p:spPr>
          <a:xfrm>
            <a:off x="6930711" y="4047829"/>
            <a:ext cx="368726"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065C4C7-D3E1-784A-8106-0643FF36CE5B}"/>
              </a:ext>
            </a:extLst>
          </p:cNvPr>
          <p:cNvCxnSpPr>
            <a:cxnSpLocks/>
          </p:cNvCxnSpPr>
          <p:nvPr userDrawn="1"/>
        </p:nvCxnSpPr>
        <p:spPr>
          <a:xfrm>
            <a:off x="9211363" y="4047829"/>
            <a:ext cx="368726"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78C72DCD-AE0C-E346-8AF2-99AE00979A15}"/>
              </a:ext>
            </a:extLst>
          </p:cNvPr>
          <p:cNvSpPr>
            <a:spLocks noGrp="1"/>
          </p:cNvSpPr>
          <p:nvPr>
            <p:ph type="pic" sz="quarter" idx="21"/>
          </p:nvPr>
        </p:nvSpPr>
        <p:spPr>
          <a:xfrm>
            <a:off x="650143" y="1888829"/>
            <a:ext cx="1625600" cy="1262063"/>
          </a:xfrm>
        </p:spPr>
        <p:txBody>
          <a:bodyPr/>
          <a:lstStyle>
            <a:lvl1pPr marL="0" indent="0">
              <a:buNone/>
              <a:defRPr/>
            </a:lvl1pPr>
          </a:lstStyle>
          <a:p>
            <a:r>
              <a:rPr lang="en-US"/>
              <a:t>Click icon to add picture</a:t>
            </a:r>
          </a:p>
        </p:txBody>
      </p:sp>
      <p:sp>
        <p:nvSpPr>
          <p:cNvPr id="16" name="Picture Placeholder 3">
            <a:extLst>
              <a:ext uri="{FF2B5EF4-FFF2-40B4-BE49-F238E27FC236}">
                <a16:creationId xmlns:a16="http://schemas.microsoft.com/office/drawing/2014/main" id="{5747FC42-574C-DD47-A4B1-3B03BB2044DE}"/>
              </a:ext>
            </a:extLst>
          </p:cNvPr>
          <p:cNvSpPr>
            <a:spLocks noGrp="1"/>
          </p:cNvSpPr>
          <p:nvPr>
            <p:ph type="pic" sz="quarter" idx="22"/>
          </p:nvPr>
        </p:nvSpPr>
        <p:spPr>
          <a:xfrm>
            <a:off x="2930259" y="1888828"/>
            <a:ext cx="1625600" cy="1262063"/>
          </a:xfrm>
        </p:spPr>
        <p:txBody>
          <a:bodyPr/>
          <a:lstStyle>
            <a:lvl1pPr marL="0" indent="0">
              <a:buNone/>
              <a:defRPr/>
            </a:lvl1pPr>
          </a:lstStyle>
          <a:p>
            <a:r>
              <a:rPr lang="en-US"/>
              <a:t>Click icon to add picture</a:t>
            </a:r>
          </a:p>
        </p:txBody>
      </p:sp>
      <p:sp>
        <p:nvSpPr>
          <p:cNvPr id="17" name="Picture Placeholder 3">
            <a:extLst>
              <a:ext uri="{FF2B5EF4-FFF2-40B4-BE49-F238E27FC236}">
                <a16:creationId xmlns:a16="http://schemas.microsoft.com/office/drawing/2014/main" id="{80509D4C-45BA-B546-9A61-345027C74A89}"/>
              </a:ext>
            </a:extLst>
          </p:cNvPr>
          <p:cNvSpPr>
            <a:spLocks noGrp="1"/>
          </p:cNvSpPr>
          <p:nvPr>
            <p:ph type="pic" sz="quarter" idx="23"/>
          </p:nvPr>
        </p:nvSpPr>
        <p:spPr>
          <a:xfrm>
            <a:off x="5212188" y="1888827"/>
            <a:ext cx="1625600" cy="1262063"/>
          </a:xfrm>
        </p:spPr>
        <p:txBody>
          <a:bodyPr/>
          <a:lstStyle>
            <a:lvl1pPr marL="0" indent="0">
              <a:buNone/>
              <a:defRPr/>
            </a:lvl1pPr>
          </a:lstStyle>
          <a:p>
            <a:r>
              <a:rPr lang="en-US"/>
              <a:t>Click icon to add picture</a:t>
            </a:r>
          </a:p>
        </p:txBody>
      </p:sp>
      <p:sp>
        <p:nvSpPr>
          <p:cNvPr id="18" name="Picture Placeholder 3">
            <a:extLst>
              <a:ext uri="{FF2B5EF4-FFF2-40B4-BE49-F238E27FC236}">
                <a16:creationId xmlns:a16="http://schemas.microsoft.com/office/drawing/2014/main" id="{1589393B-5BD3-C04A-89B5-E1843DD82642}"/>
              </a:ext>
            </a:extLst>
          </p:cNvPr>
          <p:cNvSpPr>
            <a:spLocks noGrp="1"/>
          </p:cNvSpPr>
          <p:nvPr>
            <p:ph type="pic" sz="quarter" idx="24"/>
          </p:nvPr>
        </p:nvSpPr>
        <p:spPr>
          <a:xfrm>
            <a:off x="7491576" y="1888826"/>
            <a:ext cx="1625600" cy="1262063"/>
          </a:xfrm>
        </p:spPr>
        <p:txBody>
          <a:bodyPr/>
          <a:lstStyle>
            <a:lvl1pPr marL="0" indent="0">
              <a:buNone/>
              <a:defRPr/>
            </a:lvl1pPr>
          </a:lstStyle>
          <a:p>
            <a:r>
              <a:rPr lang="en-US"/>
              <a:t>Click icon to add picture</a:t>
            </a:r>
          </a:p>
        </p:txBody>
      </p:sp>
      <p:sp>
        <p:nvSpPr>
          <p:cNvPr id="22" name="Picture Placeholder 3">
            <a:extLst>
              <a:ext uri="{FF2B5EF4-FFF2-40B4-BE49-F238E27FC236}">
                <a16:creationId xmlns:a16="http://schemas.microsoft.com/office/drawing/2014/main" id="{20C215FA-82C3-984B-9CF3-19E4CCEB890D}"/>
              </a:ext>
            </a:extLst>
          </p:cNvPr>
          <p:cNvSpPr>
            <a:spLocks noGrp="1"/>
          </p:cNvSpPr>
          <p:nvPr>
            <p:ph type="pic" sz="quarter" idx="25"/>
          </p:nvPr>
        </p:nvSpPr>
        <p:spPr>
          <a:xfrm>
            <a:off x="9770964" y="1888825"/>
            <a:ext cx="1625600" cy="1262063"/>
          </a:xfrm>
        </p:spPr>
        <p:txBody>
          <a:bodyPr/>
          <a:lstStyle>
            <a:lvl1pPr marL="0" indent="0">
              <a:buNone/>
              <a:defRPr/>
            </a:lvl1pPr>
          </a:lstStyle>
          <a:p>
            <a:r>
              <a:rPr lang="en-US"/>
              <a:t>Click icon to add picture</a:t>
            </a:r>
          </a:p>
        </p:txBody>
      </p:sp>
      <p:sp>
        <p:nvSpPr>
          <p:cNvPr id="3" name="Footer Placeholder 4">
            <a:extLst>
              <a:ext uri="{FF2B5EF4-FFF2-40B4-BE49-F238E27FC236}">
                <a16:creationId xmlns:a16="http://schemas.microsoft.com/office/drawing/2014/main" id="{AAD36896-0CED-4F88-1664-C5B0CAAB47AB}"/>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5" name="Slide Number Placeholder 5">
            <a:extLst>
              <a:ext uri="{FF2B5EF4-FFF2-40B4-BE49-F238E27FC236}">
                <a16:creationId xmlns:a16="http://schemas.microsoft.com/office/drawing/2014/main" id="{728BF590-4759-E423-81F1-2B3BBA34D283}"/>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507872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eatures">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9EABD061-1138-7F4C-AE58-302EC3869BA7}"/>
              </a:ext>
            </a:extLst>
          </p:cNvPr>
          <p:cNvSpPr>
            <a:spLocks noGrp="1"/>
          </p:cNvSpPr>
          <p:nvPr>
            <p:ph type="body" sz="quarter" idx="20" hasCustomPrompt="1"/>
          </p:nvPr>
        </p:nvSpPr>
        <p:spPr>
          <a:xfrm>
            <a:off x="611597" y="2190583"/>
            <a:ext cx="2667717" cy="2549708"/>
          </a:xfrm>
          <a:solidFill>
            <a:schemeClr val="accent1"/>
          </a:solidFill>
        </p:spPr>
        <p:txBody>
          <a:bodyPr anchor="ctr">
            <a:normAutofit/>
          </a:bodyPr>
          <a:lstStyle>
            <a:lvl1pPr marL="0" indent="0" algn="ctr">
              <a:buNone/>
              <a:defRPr sz="240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14" name="Text Placeholder 11">
            <a:extLst>
              <a:ext uri="{FF2B5EF4-FFF2-40B4-BE49-F238E27FC236}">
                <a16:creationId xmlns:a16="http://schemas.microsoft.com/office/drawing/2014/main" id="{5A34481E-292B-8E45-BCEE-A0EC2C2AC6D3}"/>
              </a:ext>
            </a:extLst>
          </p:cNvPr>
          <p:cNvSpPr>
            <a:spLocks noGrp="1"/>
          </p:cNvSpPr>
          <p:nvPr>
            <p:ph type="body" sz="quarter" idx="24" hasCustomPrompt="1"/>
          </p:nvPr>
        </p:nvSpPr>
        <p:spPr>
          <a:xfrm>
            <a:off x="3393633" y="2190583"/>
            <a:ext cx="2667717" cy="2549708"/>
          </a:xfrm>
          <a:solidFill>
            <a:schemeClr val="accent3"/>
          </a:solidFill>
        </p:spPr>
        <p:txBody>
          <a:bodyPr anchor="ctr">
            <a:normAutofit/>
          </a:bodyPr>
          <a:lstStyle>
            <a:lvl1pPr marL="0" indent="0" algn="ctr">
              <a:buNone/>
              <a:defRPr sz="240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15" name="Text Placeholder 11">
            <a:extLst>
              <a:ext uri="{FF2B5EF4-FFF2-40B4-BE49-F238E27FC236}">
                <a16:creationId xmlns:a16="http://schemas.microsoft.com/office/drawing/2014/main" id="{DFE484D8-4AA2-744A-AFB3-CB9F96C83AE1}"/>
              </a:ext>
            </a:extLst>
          </p:cNvPr>
          <p:cNvSpPr>
            <a:spLocks noGrp="1"/>
          </p:cNvSpPr>
          <p:nvPr>
            <p:ph type="body" sz="quarter" idx="25" hasCustomPrompt="1"/>
          </p:nvPr>
        </p:nvSpPr>
        <p:spPr>
          <a:xfrm>
            <a:off x="6171105" y="2190583"/>
            <a:ext cx="2667717" cy="2549708"/>
          </a:xfrm>
          <a:solidFill>
            <a:schemeClr val="accent2"/>
          </a:solidFill>
        </p:spPr>
        <p:txBody>
          <a:bodyPr anchor="ctr">
            <a:normAutofit/>
          </a:bodyPr>
          <a:lstStyle>
            <a:lvl1pPr marL="0" indent="0" algn="ctr">
              <a:buNone/>
              <a:defRPr sz="240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16" name="Text Placeholder 11">
            <a:extLst>
              <a:ext uri="{FF2B5EF4-FFF2-40B4-BE49-F238E27FC236}">
                <a16:creationId xmlns:a16="http://schemas.microsoft.com/office/drawing/2014/main" id="{F2B776AE-B73F-2D41-97D1-000F8154BDBE}"/>
              </a:ext>
            </a:extLst>
          </p:cNvPr>
          <p:cNvSpPr>
            <a:spLocks noGrp="1"/>
          </p:cNvSpPr>
          <p:nvPr>
            <p:ph type="body" sz="quarter" idx="26" hasCustomPrompt="1"/>
          </p:nvPr>
        </p:nvSpPr>
        <p:spPr>
          <a:xfrm>
            <a:off x="8948579" y="2190583"/>
            <a:ext cx="2667717" cy="2549708"/>
          </a:xfrm>
          <a:solidFill>
            <a:schemeClr val="accent5"/>
          </a:solidFill>
        </p:spPr>
        <p:txBody>
          <a:bodyPr anchor="ctr">
            <a:normAutofit/>
          </a:bodyPr>
          <a:lstStyle>
            <a:lvl1pPr marL="0" indent="0" algn="ctr">
              <a:buNone/>
              <a:defRPr sz="240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2" name="Title 1">
            <a:extLst>
              <a:ext uri="{FF2B5EF4-FFF2-40B4-BE49-F238E27FC236}">
                <a16:creationId xmlns:a16="http://schemas.microsoft.com/office/drawing/2014/main" id="{8079171F-EB79-BB43-A78A-73537272BA17}"/>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2D55358-975D-DDCD-9048-86B48400FE63}"/>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7F122F3D-5BA1-5651-836E-AA87F89B4746}"/>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424286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F6EC4D-817B-870A-EB70-D8852F13516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99889" cy="6858001"/>
          </a:xfrm>
          <a:prstGeom prst="rect">
            <a:avLst/>
          </a:prstGeom>
        </p:spPr>
      </p:pic>
      <p:sp>
        <p:nvSpPr>
          <p:cNvPr id="2" name="Title 1">
            <a:extLst>
              <a:ext uri="{FF2B5EF4-FFF2-40B4-BE49-F238E27FC236}">
                <a16:creationId xmlns:a16="http://schemas.microsoft.com/office/drawing/2014/main" id="{12143763-693F-604A-945E-2B70051ADA53}"/>
              </a:ext>
            </a:extLst>
          </p:cNvPr>
          <p:cNvSpPr>
            <a:spLocks noGrp="1"/>
          </p:cNvSpPr>
          <p:nvPr>
            <p:ph type="title" hasCustomPrompt="1"/>
          </p:nvPr>
        </p:nvSpPr>
        <p:spPr>
          <a:xfrm>
            <a:off x="6598508" y="2706130"/>
            <a:ext cx="4550627" cy="2102783"/>
          </a:xfrm>
          <a:noFill/>
        </p:spPr>
        <p:txBody>
          <a:bodyPr anchor="b" anchorCtr="0"/>
          <a:lstStyle>
            <a:lvl1pPr algn="r">
              <a:defRPr sz="4400" b="1">
                <a:solidFill>
                  <a:schemeClr val="bg1"/>
                </a:solidFill>
              </a:defRPr>
            </a:lvl1pPr>
          </a:lstStyle>
          <a:p>
            <a:r>
              <a:rPr lang="en-US"/>
              <a:t>Section Title</a:t>
            </a:r>
          </a:p>
        </p:txBody>
      </p:sp>
      <p:sp>
        <p:nvSpPr>
          <p:cNvPr id="3" name="Text Placeholder 2">
            <a:extLst>
              <a:ext uri="{FF2B5EF4-FFF2-40B4-BE49-F238E27FC236}">
                <a16:creationId xmlns:a16="http://schemas.microsoft.com/office/drawing/2014/main" id="{825BCE4E-47F0-994C-89C7-06662F600C55}"/>
              </a:ext>
            </a:extLst>
          </p:cNvPr>
          <p:cNvSpPr>
            <a:spLocks noGrp="1"/>
          </p:cNvSpPr>
          <p:nvPr>
            <p:ph type="body" idx="1" hasCustomPrompt="1"/>
          </p:nvPr>
        </p:nvSpPr>
        <p:spPr>
          <a:xfrm>
            <a:off x="6096000" y="4927179"/>
            <a:ext cx="5053135" cy="1256567"/>
          </a:xfrm>
        </p:spPr>
        <p:txBody>
          <a:bodyPr anchor="t" anchorCtr="0">
            <a:normAutofit/>
          </a:bodyPr>
          <a:lstStyle>
            <a:lvl1pPr marL="0" indent="0" algn="r">
              <a:buNone/>
              <a:defRPr sz="20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
        <p:nvSpPr>
          <p:cNvPr id="6" name="Slide Number Placeholder 5">
            <a:extLst>
              <a:ext uri="{FF2B5EF4-FFF2-40B4-BE49-F238E27FC236}">
                <a16:creationId xmlns:a16="http://schemas.microsoft.com/office/drawing/2014/main" id="{903DFE21-508F-8B4A-90C8-96D1F0CFAB20}"/>
              </a:ext>
            </a:extLst>
          </p:cNvPr>
          <p:cNvSpPr>
            <a:spLocks noGrp="1"/>
          </p:cNvSpPr>
          <p:nvPr>
            <p:ph type="sldNum" sz="quarter" idx="12"/>
          </p:nvPr>
        </p:nvSpPr>
        <p:spPr/>
        <p:txBody>
          <a:bodyPr/>
          <a:lstStyle>
            <a:lvl1pPr>
              <a:defRPr>
                <a:solidFill>
                  <a:schemeClr val="bg2"/>
                </a:solidFill>
              </a:defRPr>
            </a:lvl1pPr>
          </a:lstStyle>
          <a:p>
            <a:fld id="{F2AE5F92-D721-6F42-898E-1A0DBF6914A1}" type="slidenum">
              <a:rPr lang="en-US" smtClean="0"/>
              <a:pPr/>
              <a:t>‹#›</a:t>
            </a:fld>
            <a:endParaRPr lang="en-US"/>
          </a:p>
        </p:txBody>
      </p:sp>
      <p:sp>
        <p:nvSpPr>
          <p:cNvPr id="16" name="Freeform 15">
            <a:extLst>
              <a:ext uri="{FF2B5EF4-FFF2-40B4-BE49-F238E27FC236}">
                <a16:creationId xmlns:a16="http://schemas.microsoft.com/office/drawing/2014/main" id="{9EFD9B43-73A9-ACE9-36E7-EB4A460E6B3F}"/>
              </a:ext>
            </a:extLst>
          </p:cNvPr>
          <p:cNvSpPr/>
          <p:nvPr userDrawn="1"/>
        </p:nvSpPr>
        <p:spPr>
          <a:xfrm>
            <a:off x="-1656" y="-1"/>
            <a:ext cx="1656" cy="1234380"/>
          </a:xfrm>
          <a:custGeom>
            <a:avLst/>
            <a:gdLst>
              <a:gd name="connsiteX0" fmla="*/ 0 w 1656"/>
              <a:gd name="connsiteY0" fmla="*/ 0 h 1234380"/>
              <a:gd name="connsiteX1" fmla="*/ 1656 w 1656"/>
              <a:gd name="connsiteY1" fmla="*/ 0 h 1234380"/>
              <a:gd name="connsiteX2" fmla="*/ 1656 w 1656"/>
              <a:gd name="connsiteY2" fmla="*/ 1234380 h 1234380"/>
              <a:gd name="connsiteX3" fmla="*/ 0 w 1656"/>
              <a:gd name="connsiteY3" fmla="*/ 1234380 h 1234380"/>
              <a:gd name="connsiteX4" fmla="*/ 0 w 1656"/>
              <a:gd name="connsiteY4" fmla="*/ 0 h 123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 h="1234380">
                <a:moveTo>
                  <a:pt x="0" y="0"/>
                </a:moveTo>
                <a:lnTo>
                  <a:pt x="1656" y="0"/>
                </a:lnTo>
                <a:lnTo>
                  <a:pt x="1656" y="1234380"/>
                </a:lnTo>
                <a:lnTo>
                  <a:pt x="0" y="123438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00F9E3B-CB8F-5A44-FD1E-C5AB005D9996}"/>
              </a:ext>
            </a:extLst>
          </p:cNvPr>
          <p:cNvPicPr>
            <a:picLocks noChangeAspect="1"/>
          </p:cNvPicPr>
          <p:nvPr userDrawn="1"/>
        </p:nvPicPr>
        <p:blipFill>
          <a:blip r:embed="rId3" cstate="print">
            <a:lum bright="70000" contrast="-70000"/>
            <a:extLst>
              <a:ext uri="{28A0092B-C50C-407E-A947-70E740481C1C}">
                <a14:useLocalDpi xmlns:a14="http://schemas.microsoft.com/office/drawing/2010/main"/>
              </a:ext>
            </a:extLst>
          </a:blip>
          <a:srcRect/>
          <a:stretch/>
        </p:blipFill>
        <p:spPr>
          <a:xfrm>
            <a:off x="136218" y="6348381"/>
            <a:ext cx="890886" cy="419964"/>
          </a:xfrm>
          <a:prstGeom prst="rect">
            <a:avLst/>
          </a:prstGeom>
        </p:spPr>
      </p:pic>
    </p:spTree>
    <p:extLst>
      <p:ext uri="{BB962C8B-B14F-4D97-AF65-F5344CB8AC3E}">
        <p14:creationId xmlns:p14="http://schemas.microsoft.com/office/powerpoint/2010/main" val="108956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_Bullets">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4ED142A-5789-9345-A930-3CC0554A1E73}"/>
              </a:ext>
            </a:extLst>
          </p:cNvPr>
          <p:cNvGraphicFramePr>
            <a:graphicFrameLocks noGrp="1"/>
          </p:cNvGraphicFramePr>
          <p:nvPr userDrawn="1">
            <p:extLst>
              <p:ext uri="{D42A27DB-BD31-4B8C-83A1-F6EECF244321}">
                <p14:modId xmlns:p14="http://schemas.microsoft.com/office/powerpoint/2010/main" val="3213055085"/>
              </p:ext>
            </p:extLst>
          </p:nvPr>
        </p:nvGraphicFramePr>
        <p:xfrm>
          <a:off x="1182624" y="1472184"/>
          <a:ext cx="9826752" cy="3968495"/>
        </p:xfrm>
        <a:graphic>
          <a:graphicData uri="http://schemas.openxmlformats.org/drawingml/2006/table">
            <a:tbl>
              <a:tblPr firstRow="1" bandRow="1">
                <a:tableStyleId>{793D81CF-94F2-401A-BA57-92F5A7B2D0C5}</a:tableStyleId>
              </a:tblPr>
              <a:tblGrid>
                <a:gridCol w="3197352">
                  <a:extLst>
                    <a:ext uri="{9D8B030D-6E8A-4147-A177-3AD203B41FA5}">
                      <a16:colId xmlns:a16="http://schemas.microsoft.com/office/drawing/2014/main" val="3961012984"/>
                    </a:ext>
                  </a:extLst>
                </a:gridCol>
                <a:gridCol w="6629400">
                  <a:extLst>
                    <a:ext uri="{9D8B030D-6E8A-4147-A177-3AD203B41FA5}">
                      <a16:colId xmlns:a16="http://schemas.microsoft.com/office/drawing/2014/main" val="1648618512"/>
                    </a:ext>
                  </a:extLst>
                </a:gridCol>
              </a:tblGrid>
              <a:tr h="668243">
                <a:tc>
                  <a:txBody>
                    <a:bodyPr/>
                    <a:lstStyle/>
                    <a:p>
                      <a:pPr algn="l"/>
                      <a:r>
                        <a:rPr lang="en-US" sz="2400" b="0">
                          <a:latin typeface="+mj-lt"/>
                        </a:rPr>
                        <a:t>Column 1</a:t>
                      </a:r>
                      <a:endParaRPr lang="en-US" sz="2400" b="0">
                        <a:solidFill>
                          <a:schemeClr val="tx1"/>
                        </a:solidFill>
                        <a:latin typeface="+mj-lt"/>
                      </a:endParaRP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a:latin typeface="+mj-lt"/>
                        </a:rPr>
                        <a:t>Column 2</a:t>
                      </a:r>
                      <a:endParaRPr lang="en-US" sz="2400" b="0">
                        <a:solidFill>
                          <a:schemeClr val="tx1"/>
                        </a:solidFill>
                        <a:latin typeface="+mj-lt"/>
                      </a:endParaRPr>
                    </a:p>
                  </a:txBody>
                  <a:tcPr marL="457200" marR="457200" marT="137160" marB="1371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56448621"/>
                  </a:ext>
                </a:extLst>
              </a:tr>
              <a:tr h="825063">
                <a:tc>
                  <a:txBody>
                    <a:bodyPr/>
                    <a:lstStyle/>
                    <a:p>
                      <a:pPr algn="l"/>
                      <a:r>
                        <a:rPr lang="en-US" sz="1800" b="0">
                          <a:latin typeface="Arial" panose="020B0604020202020204" pitchFamily="34" charset="0"/>
                          <a:cs typeface="Arial" panose="020B0604020202020204" pitchFamily="34" charset="0"/>
                        </a:rPr>
                        <a:t>Subhead</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18286719"/>
                  </a:ext>
                </a:extLst>
              </a:tr>
              <a:tr h="825063">
                <a:tc>
                  <a:txBody>
                    <a:bodyPr/>
                    <a:lstStyle/>
                    <a:p>
                      <a:pPr algn="l"/>
                      <a:r>
                        <a:rPr lang="en-US" sz="1800" b="0">
                          <a:latin typeface="Arial" panose="020B0604020202020204" pitchFamily="34" charset="0"/>
                          <a:cs typeface="Arial" panose="020B0604020202020204" pitchFamily="34" charset="0"/>
                        </a:rPr>
                        <a:t>Subhead</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08826360"/>
                  </a:ext>
                </a:extLst>
              </a:tr>
              <a:tr h="825063">
                <a:tc>
                  <a:txBody>
                    <a:bodyPr/>
                    <a:lstStyle/>
                    <a:p>
                      <a:pPr algn="l"/>
                      <a:r>
                        <a:rPr lang="en-US" sz="1800" b="0">
                          <a:latin typeface="Arial" panose="020B0604020202020204" pitchFamily="34" charset="0"/>
                          <a:cs typeface="Arial" panose="020B0604020202020204" pitchFamily="34" charset="0"/>
                        </a:rPr>
                        <a:t>Subhead</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03769064"/>
                  </a:ext>
                </a:extLst>
              </a:tr>
              <a:tr h="825063">
                <a:tc>
                  <a:txBody>
                    <a:bodyPr/>
                    <a:lstStyle/>
                    <a:p>
                      <a:pPr algn="l"/>
                      <a:r>
                        <a:rPr lang="en-US" sz="1800" b="0">
                          <a:latin typeface="Arial" panose="020B0604020202020204" pitchFamily="34" charset="0"/>
                          <a:cs typeface="Arial" panose="020B0604020202020204" pitchFamily="34" charset="0"/>
                        </a:rPr>
                        <a:t>Subhead</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247964288"/>
                  </a:ext>
                </a:extLst>
              </a:tr>
            </a:tbl>
          </a:graphicData>
        </a:graphic>
      </p:graphicFrame>
      <p:sp>
        <p:nvSpPr>
          <p:cNvPr id="2" name="Title 1">
            <a:extLst>
              <a:ext uri="{FF2B5EF4-FFF2-40B4-BE49-F238E27FC236}">
                <a16:creationId xmlns:a16="http://schemas.microsoft.com/office/drawing/2014/main" id="{3E47A75E-76A1-FB4A-BF7A-36F1CD53116E}"/>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7024CCE0-A7D4-F544-7605-045013DAB697}"/>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7B2BE847-7351-3899-E809-C53B958D1077}"/>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3357471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BFB3-C22C-1245-95CC-4EE92F8DB2CE}"/>
              </a:ext>
            </a:extLst>
          </p:cNvPr>
          <p:cNvSpPr>
            <a:spLocks noGrp="1"/>
          </p:cNvSpPr>
          <p:nvPr>
            <p:ph type="title" hasCustomPrompt="1"/>
          </p:nvPr>
        </p:nvSpPr>
        <p:spPr/>
        <p:txBody>
          <a:bodyPr/>
          <a:lstStyle/>
          <a:p>
            <a:r>
              <a:rPr lang="en-US"/>
              <a:t>Timeline Headline</a:t>
            </a:r>
          </a:p>
        </p:txBody>
      </p:sp>
      <p:cxnSp>
        <p:nvCxnSpPr>
          <p:cNvPr id="5" name="Straight Connector 4">
            <a:extLst>
              <a:ext uri="{FF2B5EF4-FFF2-40B4-BE49-F238E27FC236}">
                <a16:creationId xmlns:a16="http://schemas.microsoft.com/office/drawing/2014/main" id="{65D7CD2F-3FA4-3E4E-9CA6-A741078C7DEC}"/>
              </a:ext>
            </a:extLst>
          </p:cNvPr>
          <p:cNvCxnSpPr/>
          <p:nvPr userDrawn="1"/>
        </p:nvCxnSpPr>
        <p:spPr>
          <a:xfrm>
            <a:off x="10493167" y="3152195"/>
            <a:ext cx="0" cy="1586868"/>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49150A2B-DE03-C741-B2DA-2FC5704EB644}"/>
              </a:ext>
            </a:extLst>
          </p:cNvPr>
          <p:cNvCxnSpPr/>
          <p:nvPr userDrawn="1"/>
        </p:nvCxnSpPr>
        <p:spPr>
          <a:xfrm flipH="1">
            <a:off x="1012736" y="3673619"/>
            <a:ext cx="2539" cy="2096644"/>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0D68FC15-7C14-4E43-BACF-323C62B041FD}"/>
              </a:ext>
            </a:extLst>
          </p:cNvPr>
          <p:cNvCxnSpPr/>
          <p:nvPr userDrawn="1"/>
        </p:nvCxnSpPr>
        <p:spPr>
          <a:xfrm>
            <a:off x="2765800" y="2136196"/>
            <a:ext cx="0" cy="2684881"/>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C49F77E9-3FEA-CE47-9A41-9A997DC7642B}"/>
              </a:ext>
            </a:extLst>
          </p:cNvPr>
          <p:cNvCxnSpPr/>
          <p:nvPr userDrawn="1"/>
        </p:nvCxnSpPr>
        <p:spPr>
          <a:xfrm>
            <a:off x="4598400" y="2034595"/>
            <a:ext cx="10161" cy="2653445"/>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4D40476B-03C0-654B-A1AB-08CAEC92AA72}"/>
              </a:ext>
            </a:extLst>
          </p:cNvPr>
          <p:cNvCxnSpPr/>
          <p:nvPr userDrawn="1"/>
        </p:nvCxnSpPr>
        <p:spPr>
          <a:xfrm flipH="1">
            <a:off x="6385663" y="2339395"/>
            <a:ext cx="11147" cy="1833093"/>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68CEE3B4-98A5-004D-93EA-BACF7C59BB98}"/>
              </a:ext>
            </a:extLst>
          </p:cNvPr>
          <p:cNvCxnSpPr/>
          <p:nvPr userDrawn="1"/>
        </p:nvCxnSpPr>
        <p:spPr>
          <a:xfrm flipH="1">
            <a:off x="8213895" y="1784901"/>
            <a:ext cx="15197" cy="2180095"/>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28B1A37C-B1F7-FA41-B502-B6CEE9A2E9D6}"/>
              </a:ext>
            </a:extLst>
          </p:cNvPr>
          <p:cNvCxnSpPr/>
          <p:nvPr userDrawn="1"/>
        </p:nvCxnSpPr>
        <p:spPr>
          <a:xfrm flipV="1">
            <a:off x="4576168" y="4460194"/>
            <a:ext cx="1806065" cy="49563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CCFCDBA-F50F-104D-AFF3-956CDDA35DBD}"/>
              </a:ext>
            </a:extLst>
          </p:cNvPr>
          <p:cNvCxnSpPr>
            <a:cxnSpLocks/>
          </p:cNvCxnSpPr>
          <p:nvPr userDrawn="1"/>
        </p:nvCxnSpPr>
        <p:spPr>
          <a:xfrm flipV="1">
            <a:off x="6382232" y="4327305"/>
            <a:ext cx="1883943" cy="13288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55D0A57-9351-A443-A3E6-FE1B31BFC938}"/>
              </a:ext>
            </a:extLst>
          </p:cNvPr>
          <p:cNvCxnSpPr>
            <a:cxnSpLocks/>
          </p:cNvCxnSpPr>
          <p:nvPr userDrawn="1"/>
        </p:nvCxnSpPr>
        <p:spPr>
          <a:xfrm flipV="1">
            <a:off x="8266175" y="2755426"/>
            <a:ext cx="2226993" cy="15718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B03202E8-7265-584A-9040-637F3BFDE67B}"/>
              </a:ext>
            </a:extLst>
          </p:cNvPr>
          <p:cNvSpPr>
            <a:spLocks noChangeAspect="1"/>
          </p:cNvSpPr>
          <p:nvPr userDrawn="1"/>
        </p:nvSpPr>
        <p:spPr>
          <a:xfrm>
            <a:off x="6213929" y="4277313"/>
            <a:ext cx="365760" cy="36576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15" name="Oval 14">
            <a:extLst>
              <a:ext uri="{FF2B5EF4-FFF2-40B4-BE49-F238E27FC236}">
                <a16:creationId xmlns:a16="http://schemas.microsoft.com/office/drawing/2014/main" id="{CCE6CB7C-2E47-E34A-AD9F-BE4DB2776991}"/>
              </a:ext>
            </a:extLst>
          </p:cNvPr>
          <p:cNvSpPr>
            <a:spLocks noChangeAspect="1"/>
          </p:cNvSpPr>
          <p:nvPr userDrawn="1"/>
        </p:nvSpPr>
        <p:spPr>
          <a:xfrm>
            <a:off x="8022335" y="4061811"/>
            <a:ext cx="487680" cy="48768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16" name="Oval 15">
            <a:extLst>
              <a:ext uri="{FF2B5EF4-FFF2-40B4-BE49-F238E27FC236}">
                <a16:creationId xmlns:a16="http://schemas.microsoft.com/office/drawing/2014/main" id="{FED66DFB-79CC-4644-8A08-53944F34C4B2}"/>
              </a:ext>
            </a:extLst>
          </p:cNvPr>
          <p:cNvSpPr>
            <a:spLocks noChangeAspect="1"/>
          </p:cNvSpPr>
          <p:nvPr userDrawn="1"/>
        </p:nvSpPr>
        <p:spPr>
          <a:xfrm>
            <a:off x="10188367" y="2450623"/>
            <a:ext cx="609600" cy="60960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cxnSp>
        <p:nvCxnSpPr>
          <p:cNvPr id="17" name="Straight Connector 16">
            <a:extLst>
              <a:ext uri="{FF2B5EF4-FFF2-40B4-BE49-F238E27FC236}">
                <a16:creationId xmlns:a16="http://schemas.microsoft.com/office/drawing/2014/main" id="{4BBA407C-4F07-B342-A582-588CADCBCC46}"/>
              </a:ext>
            </a:extLst>
          </p:cNvPr>
          <p:cNvCxnSpPr/>
          <p:nvPr userDrawn="1"/>
        </p:nvCxnSpPr>
        <p:spPr>
          <a:xfrm flipV="1">
            <a:off x="2775518" y="4939157"/>
            <a:ext cx="1800649" cy="33328"/>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BC1576C0-25A0-DC4E-BE8E-1054A5E62066}"/>
              </a:ext>
            </a:extLst>
          </p:cNvPr>
          <p:cNvSpPr>
            <a:spLocks noChangeAspect="1"/>
          </p:cNvSpPr>
          <p:nvPr userDrawn="1"/>
        </p:nvSpPr>
        <p:spPr>
          <a:xfrm>
            <a:off x="4489084" y="4817237"/>
            <a:ext cx="243840" cy="24384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cxnSp>
        <p:nvCxnSpPr>
          <p:cNvPr id="19" name="Straight Connector 18">
            <a:extLst>
              <a:ext uri="{FF2B5EF4-FFF2-40B4-BE49-F238E27FC236}">
                <a16:creationId xmlns:a16="http://schemas.microsoft.com/office/drawing/2014/main" id="{7AA37B9E-391A-4547-A8DF-9DF4DB3D21F5}"/>
              </a:ext>
            </a:extLst>
          </p:cNvPr>
          <p:cNvCxnSpPr>
            <a:cxnSpLocks/>
          </p:cNvCxnSpPr>
          <p:nvPr userDrawn="1"/>
        </p:nvCxnSpPr>
        <p:spPr>
          <a:xfrm flipV="1">
            <a:off x="1000036" y="5027191"/>
            <a:ext cx="1711059" cy="905814"/>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44F4F50-EE96-1A4B-B777-94B354480A53}"/>
              </a:ext>
            </a:extLst>
          </p:cNvPr>
          <p:cNvSpPr>
            <a:spLocks noChangeAspect="1"/>
          </p:cNvSpPr>
          <p:nvPr userDrawn="1"/>
        </p:nvSpPr>
        <p:spPr>
          <a:xfrm>
            <a:off x="953045" y="5872043"/>
            <a:ext cx="121920" cy="12192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27" name="Oval 26">
            <a:extLst>
              <a:ext uri="{FF2B5EF4-FFF2-40B4-BE49-F238E27FC236}">
                <a16:creationId xmlns:a16="http://schemas.microsoft.com/office/drawing/2014/main" id="{9F50694F-1727-7B47-A6E0-02714460F4CB}"/>
              </a:ext>
            </a:extLst>
          </p:cNvPr>
          <p:cNvSpPr>
            <a:spLocks noChangeAspect="1"/>
          </p:cNvSpPr>
          <p:nvPr userDrawn="1"/>
        </p:nvSpPr>
        <p:spPr>
          <a:xfrm>
            <a:off x="2686005" y="4901487"/>
            <a:ext cx="159590" cy="15959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32" name="Text Placeholder 31">
            <a:extLst>
              <a:ext uri="{FF2B5EF4-FFF2-40B4-BE49-F238E27FC236}">
                <a16:creationId xmlns:a16="http://schemas.microsoft.com/office/drawing/2014/main" id="{F233C77C-1103-224C-8F26-FE575A70AED0}"/>
              </a:ext>
            </a:extLst>
          </p:cNvPr>
          <p:cNvSpPr>
            <a:spLocks noGrp="1"/>
          </p:cNvSpPr>
          <p:nvPr>
            <p:ph type="body" sz="quarter" idx="12" hasCustomPrompt="1"/>
          </p:nvPr>
        </p:nvSpPr>
        <p:spPr>
          <a:xfrm>
            <a:off x="1029762" y="3607867"/>
            <a:ext cx="1268245" cy="225975"/>
          </a:xfrm>
        </p:spPr>
        <p:txBody>
          <a:bodyPr>
            <a:normAutofit/>
          </a:bodyPr>
          <a:lstStyle>
            <a:lvl1pP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34" name="Text Placeholder 33">
            <a:extLst>
              <a:ext uri="{FF2B5EF4-FFF2-40B4-BE49-F238E27FC236}">
                <a16:creationId xmlns:a16="http://schemas.microsoft.com/office/drawing/2014/main" id="{932A2616-BC01-B140-8960-640CDDF071E3}"/>
              </a:ext>
            </a:extLst>
          </p:cNvPr>
          <p:cNvSpPr>
            <a:spLocks noGrp="1"/>
          </p:cNvSpPr>
          <p:nvPr>
            <p:ph type="body" sz="quarter" idx="13" hasCustomPrompt="1"/>
          </p:nvPr>
        </p:nvSpPr>
        <p:spPr>
          <a:xfrm>
            <a:off x="1027975" y="3844277"/>
            <a:ext cx="1268245" cy="1374640"/>
          </a:xfrm>
        </p:spPr>
        <p:txBody>
          <a:bodyPr>
            <a:noAutofit/>
          </a:bodyPr>
          <a:lstStyle>
            <a:lvl1pPr marL="0" indent="0">
              <a:buFont typeface="Arial" panose="020B0604020202020204" pitchFamily="34" charset="0"/>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35" name="Text Placeholder 31">
            <a:extLst>
              <a:ext uri="{FF2B5EF4-FFF2-40B4-BE49-F238E27FC236}">
                <a16:creationId xmlns:a16="http://schemas.microsoft.com/office/drawing/2014/main" id="{8551E8B8-4404-5740-8D7D-D145FB8908A0}"/>
              </a:ext>
            </a:extLst>
          </p:cNvPr>
          <p:cNvSpPr>
            <a:spLocks noGrp="1"/>
          </p:cNvSpPr>
          <p:nvPr>
            <p:ph type="body" sz="quarter" idx="14" hasCustomPrompt="1"/>
          </p:nvPr>
        </p:nvSpPr>
        <p:spPr>
          <a:xfrm>
            <a:off x="2767601" y="2077560"/>
            <a:ext cx="1268245" cy="225975"/>
          </a:xfrm>
        </p:spPr>
        <p:txBody>
          <a:bodyPr>
            <a:normAutofit/>
          </a:bodyPr>
          <a:lstStyle>
            <a:lvl1pP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36" name="Text Placeholder 33">
            <a:extLst>
              <a:ext uri="{FF2B5EF4-FFF2-40B4-BE49-F238E27FC236}">
                <a16:creationId xmlns:a16="http://schemas.microsoft.com/office/drawing/2014/main" id="{9C658CDB-7535-174C-A47C-B85F42AE371E}"/>
              </a:ext>
            </a:extLst>
          </p:cNvPr>
          <p:cNvSpPr>
            <a:spLocks noGrp="1"/>
          </p:cNvSpPr>
          <p:nvPr>
            <p:ph type="body" sz="quarter" idx="15" hasCustomPrompt="1"/>
          </p:nvPr>
        </p:nvSpPr>
        <p:spPr>
          <a:xfrm>
            <a:off x="2765814" y="2313970"/>
            <a:ext cx="1268245" cy="1374640"/>
          </a:xfrm>
        </p:spPr>
        <p:txBody>
          <a:bodyPr>
            <a:noAutofit/>
          </a:bodyPr>
          <a:lstStyle>
            <a:lvl1pPr marL="0" indent="0">
              <a:buFont typeface="Arial" panose="020B0604020202020204" pitchFamily="34" charset="0"/>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37" name="Text Placeholder 31">
            <a:extLst>
              <a:ext uri="{FF2B5EF4-FFF2-40B4-BE49-F238E27FC236}">
                <a16:creationId xmlns:a16="http://schemas.microsoft.com/office/drawing/2014/main" id="{226C503C-8C8B-F249-AE75-FADFD47DEC09}"/>
              </a:ext>
            </a:extLst>
          </p:cNvPr>
          <p:cNvSpPr>
            <a:spLocks noGrp="1"/>
          </p:cNvSpPr>
          <p:nvPr>
            <p:ph type="body" sz="quarter" idx="16" hasCustomPrompt="1"/>
          </p:nvPr>
        </p:nvSpPr>
        <p:spPr>
          <a:xfrm>
            <a:off x="4609193" y="1969860"/>
            <a:ext cx="1268245" cy="225975"/>
          </a:xfrm>
        </p:spPr>
        <p:txBody>
          <a:bodyPr>
            <a:normAutofit/>
          </a:bodyPr>
          <a:lstStyle>
            <a:lvl1pP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38" name="Text Placeholder 33">
            <a:extLst>
              <a:ext uri="{FF2B5EF4-FFF2-40B4-BE49-F238E27FC236}">
                <a16:creationId xmlns:a16="http://schemas.microsoft.com/office/drawing/2014/main" id="{E5252B4A-4FD6-8141-9EC3-E029F71985C8}"/>
              </a:ext>
            </a:extLst>
          </p:cNvPr>
          <p:cNvSpPr>
            <a:spLocks noGrp="1"/>
          </p:cNvSpPr>
          <p:nvPr>
            <p:ph type="body" sz="quarter" idx="17" hasCustomPrompt="1"/>
          </p:nvPr>
        </p:nvSpPr>
        <p:spPr>
          <a:xfrm>
            <a:off x="4607406" y="2206270"/>
            <a:ext cx="1268245" cy="1374640"/>
          </a:xfrm>
        </p:spPr>
        <p:txBody>
          <a:bodyPr>
            <a:noAutofit/>
          </a:bodyPr>
          <a:lstStyle>
            <a:lvl1pPr marL="0" indent="0">
              <a:buFont typeface="Arial" panose="020B0604020202020204" pitchFamily="34" charset="0"/>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39" name="Text Placeholder 31">
            <a:extLst>
              <a:ext uri="{FF2B5EF4-FFF2-40B4-BE49-F238E27FC236}">
                <a16:creationId xmlns:a16="http://schemas.microsoft.com/office/drawing/2014/main" id="{C919964C-91CF-CD45-BA50-345A6ADCB577}"/>
              </a:ext>
            </a:extLst>
          </p:cNvPr>
          <p:cNvSpPr>
            <a:spLocks noGrp="1"/>
          </p:cNvSpPr>
          <p:nvPr>
            <p:ph type="body" sz="quarter" idx="18" hasCustomPrompt="1"/>
          </p:nvPr>
        </p:nvSpPr>
        <p:spPr>
          <a:xfrm>
            <a:off x="6401626" y="2271147"/>
            <a:ext cx="1268245" cy="225975"/>
          </a:xfrm>
        </p:spPr>
        <p:txBody>
          <a:bodyPr>
            <a:normAutofit/>
          </a:bodyPr>
          <a:lstStyle>
            <a:lvl1pP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40" name="Text Placeholder 33">
            <a:extLst>
              <a:ext uri="{FF2B5EF4-FFF2-40B4-BE49-F238E27FC236}">
                <a16:creationId xmlns:a16="http://schemas.microsoft.com/office/drawing/2014/main" id="{B49B0408-72EC-7142-BAA3-601F37D20892}"/>
              </a:ext>
            </a:extLst>
          </p:cNvPr>
          <p:cNvSpPr>
            <a:spLocks noGrp="1"/>
          </p:cNvSpPr>
          <p:nvPr>
            <p:ph type="body" sz="quarter" idx="19" hasCustomPrompt="1"/>
          </p:nvPr>
        </p:nvSpPr>
        <p:spPr>
          <a:xfrm>
            <a:off x="6399839" y="2507557"/>
            <a:ext cx="1268245" cy="1374640"/>
          </a:xfrm>
        </p:spPr>
        <p:txBody>
          <a:bodyPr>
            <a:noAutofit/>
          </a:bodyPr>
          <a:lstStyle>
            <a:lvl1pPr marL="0" indent="0">
              <a:buFont typeface="Arial" panose="020B0604020202020204" pitchFamily="34" charset="0"/>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41" name="Text Placeholder 31">
            <a:extLst>
              <a:ext uri="{FF2B5EF4-FFF2-40B4-BE49-F238E27FC236}">
                <a16:creationId xmlns:a16="http://schemas.microsoft.com/office/drawing/2014/main" id="{4CDFE712-35A6-1D40-8DB5-F4923246E956}"/>
              </a:ext>
            </a:extLst>
          </p:cNvPr>
          <p:cNvSpPr>
            <a:spLocks noGrp="1"/>
          </p:cNvSpPr>
          <p:nvPr>
            <p:ph type="body" sz="quarter" idx="20" hasCustomPrompt="1"/>
          </p:nvPr>
        </p:nvSpPr>
        <p:spPr>
          <a:xfrm>
            <a:off x="8230747" y="1714986"/>
            <a:ext cx="1268245" cy="225975"/>
          </a:xfrm>
        </p:spPr>
        <p:txBody>
          <a:bodyPr>
            <a:normAutofit/>
          </a:bodyPr>
          <a:lstStyle>
            <a:lvl1pP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42" name="Text Placeholder 33">
            <a:extLst>
              <a:ext uri="{FF2B5EF4-FFF2-40B4-BE49-F238E27FC236}">
                <a16:creationId xmlns:a16="http://schemas.microsoft.com/office/drawing/2014/main" id="{8C161C61-0C88-FA47-9DD9-B5149A6AE91A}"/>
              </a:ext>
            </a:extLst>
          </p:cNvPr>
          <p:cNvSpPr>
            <a:spLocks noGrp="1"/>
          </p:cNvSpPr>
          <p:nvPr>
            <p:ph type="body" sz="quarter" idx="21" hasCustomPrompt="1"/>
          </p:nvPr>
        </p:nvSpPr>
        <p:spPr>
          <a:xfrm>
            <a:off x="8228960" y="1951396"/>
            <a:ext cx="1268245" cy="1374640"/>
          </a:xfrm>
        </p:spPr>
        <p:txBody>
          <a:bodyPr>
            <a:noAutofit/>
          </a:bodyPr>
          <a:lstStyle>
            <a:lvl1pPr marL="0" indent="0">
              <a:buFont typeface="Arial" panose="020B0604020202020204" pitchFamily="34" charset="0"/>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43" name="Text Placeholder 31">
            <a:extLst>
              <a:ext uri="{FF2B5EF4-FFF2-40B4-BE49-F238E27FC236}">
                <a16:creationId xmlns:a16="http://schemas.microsoft.com/office/drawing/2014/main" id="{4295218B-FE56-4745-9772-ACA01A98B812}"/>
              </a:ext>
            </a:extLst>
          </p:cNvPr>
          <p:cNvSpPr>
            <a:spLocks noGrp="1"/>
          </p:cNvSpPr>
          <p:nvPr>
            <p:ph type="body" sz="quarter" idx="22" hasCustomPrompt="1"/>
          </p:nvPr>
        </p:nvSpPr>
        <p:spPr>
          <a:xfrm>
            <a:off x="9500467" y="4805411"/>
            <a:ext cx="1988091" cy="225975"/>
          </a:xfrm>
        </p:spPr>
        <p:txBody>
          <a:bodyPr>
            <a:normAutofit/>
          </a:bodyPr>
          <a:lstStyle>
            <a:lvl1pPr algn="ct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44" name="Text Placeholder 33">
            <a:extLst>
              <a:ext uri="{FF2B5EF4-FFF2-40B4-BE49-F238E27FC236}">
                <a16:creationId xmlns:a16="http://schemas.microsoft.com/office/drawing/2014/main" id="{AFFC31AF-D12E-434B-A769-5CA143007070}"/>
              </a:ext>
            </a:extLst>
          </p:cNvPr>
          <p:cNvSpPr>
            <a:spLocks noGrp="1"/>
          </p:cNvSpPr>
          <p:nvPr>
            <p:ph type="body" sz="quarter" idx="23" hasCustomPrompt="1"/>
          </p:nvPr>
        </p:nvSpPr>
        <p:spPr>
          <a:xfrm>
            <a:off x="9498680" y="5041821"/>
            <a:ext cx="1989878" cy="828299"/>
          </a:xfrm>
        </p:spPr>
        <p:txBody>
          <a:bodyPr>
            <a:noAutofit/>
          </a:bodyPr>
          <a:lstStyle>
            <a:lvl1pPr algn="ctr">
              <a:buFontTx/>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3" name="Footer Placeholder 4">
            <a:extLst>
              <a:ext uri="{FF2B5EF4-FFF2-40B4-BE49-F238E27FC236}">
                <a16:creationId xmlns:a16="http://schemas.microsoft.com/office/drawing/2014/main" id="{7AC7BB5C-D1E1-6807-D54B-32189065CB75}"/>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A525DE75-1C4F-22EB-722A-F1A67425CD43}"/>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1869046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21AE696A-C71F-4849-AF67-75F6C97DFC46}"/>
              </a:ext>
            </a:extLst>
          </p:cNvPr>
          <p:cNvGraphicFramePr/>
          <p:nvPr userDrawn="1">
            <p:extLst>
              <p:ext uri="{D42A27DB-BD31-4B8C-83A1-F6EECF244321}">
                <p14:modId xmlns:p14="http://schemas.microsoft.com/office/powerpoint/2010/main" val="2141044617"/>
              </p:ext>
            </p:extLst>
          </p:nvPr>
        </p:nvGraphicFramePr>
        <p:xfrm>
          <a:off x="2696807" y="1709953"/>
          <a:ext cx="6740655" cy="449377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CCF91D1-FED1-0945-8DE6-4BFF121CA957}"/>
              </a:ext>
            </a:extLst>
          </p:cNvPr>
          <p:cNvSpPr>
            <a:spLocks noGrp="1"/>
          </p:cNvSpPr>
          <p:nvPr>
            <p:ph type="title" hasCustomPrompt="1"/>
          </p:nvPr>
        </p:nvSpPr>
        <p:spPr/>
        <p:txBody>
          <a:bodyPr/>
          <a:lstStyle>
            <a:lvl1pPr>
              <a:defRPr>
                <a:solidFill>
                  <a:schemeClr val="tx2"/>
                </a:solidFill>
              </a:defRPr>
            </a:lvl1pPr>
          </a:lstStyle>
          <a:p>
            <a:r>
              <a:rPr lang="en-US"/>
              <a:t>Pie Chart Headline</a:t>
            </a:r>
          </a:p>
        </p:txBody>
      </p:sp>
      <p:sp>
        <p:nvSpPr>
          <p:cNvPr id="17" name="Text Placeholder 31">
            <a:extLst>
              <a:ext uri="{FF2B5EF4-FFF2-40B4-BE49-F238E27FC236}">
                <a16:creationId xmlns:a16="http://schemas.microsoft.com/office/drawing/2014/main" id="{364DDA34-106B-8049-8846-5D8065BAB80B}"/>
              </a:ext>
            </a:extLst>
          </p:cNvPr>
          <p:cNvSpPr>
            <a:spLocks noGrp="1"/>
          </p:cNvSpPr>
          <p:nvPr>
            <p:ph type="body" sz="quarter" idx="12" hasCustomPrompt="1"/>
          </p:nvPr>
        </p:nvSpPr>
        <p:spPr>
          <a:xfrm>
            <a:off x="2127554" y="2210410"/>
            <a:ext cx="1268245" cy="225975"/>
          </a:xfrm>
        </p:spPr>
        <p:txBody>
          <a:bodyPr rIns="0">
            <a:normAutofit/>
          </a:bodyPr>
          <a:lstStyle>
            <a:lvl1pPr algn="r">
              <a:spcBef>
                <a:spcPts val="0"/>
              </a:spcBef>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Label</a:t>
            </a:r>
          </a:p>
        </p:txBody>
      </p:sp>
      <p:sp>
        <p:nvSpPr>
          <p:cNvPr id="19" name="Text Placeholder 31">
            <a:extLst>
              <a:ext uri="{FF2B5EF4-FFF2-40B4-BE49-F238E27FC236}">
                <a16:creationId xmlns:a16="http://schemas.microsoft.com/office/drawing/2014/main" id="{4BB1F3EC-CBB0-CE4F-BA9F-AFED3F009438}"/>
              </a:ext>
            </a:extLst>
          </p:cNvPr>
          <p:cNvSpPr>
            <a:spLocks noGrp="1"/>
          </p:cNvSpPr>
          <p:nvPr>
            <p:ph type="body" sz="quarter" idx="13" hasCustomPrompt="1"/>
          </p:nvPr>
        </p:nvSpPr>
        <p:spPr>
          <a:xfrm>
            <a:off x="3439277" y="2210410"/>
            <a:ext cx="496568" cy="225975"/>
          </a:xfrm>
        </p:spPr>
        <p:txBody>
          <a:bodyPr lIns="0">
            <a:normAutofit/>
          </a:bodyPr>
          <a:lstStyle>
            <a:lvl1pPr algn="l">
              <a:spcBef>
                <a:spcPts val="0"/>
              </a:spcBef>
              <a:buFontTx/>
              <a:buNone/>
              <a:defRPr sz="1200" b="0"/>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a:t>
            </a:r>
          </a:p>
        </p:txBody>
      </p:sp>
      <p:sp>
        <p:nvSpPr>
          <p:cNvPr id="20" name="Text Placeholder 31">
            <a:extLst>
              <a:ext uri="{FF2B5EF4-FFF2-40B4-BE49-F238E27FC236}">
                <a16:creationId xmlns:a16="http://schemas.microsoft.com/office/drawing/2014/main" id="{10E55CB3-EF1C-6A4F-85B3-2004FF3BDEDB}"/>
              </a:ext>
            </a:extLst>
          </p:cNvPr>
          <p:cNvSpPr>
            <a:spLocks noGrp="1"/>
          </p:cNvSpPr>
          <p:nvPr>
            <p:ph type="body" sz="quarter" idx="14" hasCustomPrompt="1"/>
          </p:nvPr>
        </p:nvSpPr>
        <p:spPr>
          <a:xfrm>
            <a:off x="1962042" y="4957456"/>
            <a:ext cx="1268245" cy="225975"/>
          </a:xfrm>
        </p:spPr>
        <p:txBody>
          <a:bodyPr rIns="0">
            <a:normAutofit/>
          </a:bodyPr>
          <a:lstStyle>
            <a:lvl1pPr algn="r">
              <a:spcBef>
                <a:spcPts val="0"/>
              </a:spcBef>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Label</a:t>
            </a:r>
          </a:p>
        </p:txBody>
      </p:sp>
      <p:sp>
        <p:nvSpPr>
          <p:cNvPr id="21" name="Text Placeholder 31">
            <a:extLst>
              <a:ext uri="{FF2B5EF4-FFF2-40B4-BE49-F238E27FC236}">
                <a16:creationId xmlns:a16="http://schemas.microsoft.com/office/drawing/2014/main" id="{3C658C25-EF3D-D049-A22C-EA8BC37739B8}"/>
              </a:ext>
            </a:extLst>
          </p:cNvPr>
          <p:cNvSpPr>
            <a:spLocks noGrp="1"/>
          </p:cNvSpPr>
          <p:nvPr>
            <p:ph type="body" sz="quarter" idx="15" hasCustomPrompt="1"/>
          </p:nvPr>
        </p:nvSpPr>
        <p:spPr>
          <a:xfrm>
            <a:off x="3273765" y="4957456"/>
            <a:ext cx="496568" cy="225975"/>
          </a:xfrm>
        </p:spPr>
        <p:txBody>
          <a:bodyPr lIns="0">
            <a:normAutofit/>
          </a:bodyPr>
          <a:lstStyle>
            <a:lvl1pPr algn="l">
              <a:spcBef>
                <a:spcPts val="0"/>
              </a:spcBef>
              <a:buFontTx/>
              <a:buNone/>
              <a:defRPr sz="1200" b="0"/>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a:t>
            </a:r>
          </a:p>
        </p:txBody>
      </p:sp>
      <p:sp>
        <p:nvSpPr>
          <p:cNvPr id="22" name="Text Placeholder 31">
            <a:extLst>
              <a:ext uri="{FF2B5EF4-FFF2-40B4-BE49-F238E27FC236}">
                <a16:creationId xmlns:a16="http://schemas.microsoft.com/office/drawing/2014/main" id="{E14ABBC0-32F1-7340-A157-38EDA2ED9C52}"/>
              </a:ext>
            </a:extLst>
          </p:cNvPr>
          <p:cNvSpPr>
            <a:spLocks noGrp="1"/>
          </p:cNvSpPr>
          <p:nvPr>
            <p:ph type="body" sz="quarter" idx="16" hasCustomPrompt="1"/>
          </p:nvPr>
        </p:nvSpPr>
        <p:spPr>
          <a:xfrm>
            <a:off x="8476931" y="4642436"/>
            <a:ext cx="1268245" cy="225975"/>
          </a:xfrm>
        </p:spPr>
        <p:txBody>
          <a:bodyPr rIns="0">
            <a:normAutofit/>
          </a:bodyPr>
          <a:lstStyle>
            <a:lvl1pPr algn="r">
              <a:spcBef>
                <a:spcPts val="0"/>
              </a:spcBef>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Label</a:t>
            </a:r>
          </a:p>
        </p:txBody>
      </p:sp>
      <p:sp>
        <p:nvSpPr>
          <p:cNvPr id="23" name="Text Placeholder 31">
            <a:extLst>
              <a:ext uri="{FF2B5EF4-FFF2-40B4-BE49-F238E27FC236}">
                <a16:creationId xmlns:a16="http://schemas.microsoft.com/office/drawing/2014/main" id="{D79D84C1-7A5E-AC4D-AB55-8FA731E4565D}"/>
              </a:ext>
            </a:extLst>
          </p:cNvPr>
          <p:cNvSpPr>
            <a:spLocks noGrp="1"/>
          </p:cNvSpPr>
          <p:nvPr>
            <p:ph type="body" sz="quarter" idx="17" hasCustomPrompt="1"/>
          </p:nvPr>
        </p:nvSpPr>
        <p:spPr>
          <a:xfrm>
            <a:off x="9781515" y="4642436"/>
            <a:ext cx="496568" cy="225975"/>
          </a:xfrm>
        </p:spPr>
        <p:txBody>
          <a:bodyPr lIns="0">
            <a:normAutofit/>
          </a:bodyPr>
          <a:lstStyle>
            <a:lvl1pPr algn="l">
              <a:spcBef>
                <a:spcPts val="0"/>
              </a:spcBef>
              <a:buFontTx/>
              <a:buNone/>
              <a:defRPr sz="1200" b="0"/>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a:t>
            </a:r>
          </a:p>
        </p:txBody>
      </p:sp>
      <p:sp>
        <p:nvSpPr>
          <p:cNvPr id="26" name="Text Placeholder 31">
            <a:extLst>
              <a:ext uri="{FF2B5EF4-FFF2-40B4-BE49-F238E27FC236}">
                <a16:creationId xmlns:a16="http://schemas.microsoft.com/office/drawing/2014/main" id="{31BD1C24-0DB2-9942-A36B-15DF8C996417}"/>
              </a:ext>
            </a:extLst>
          </p:cNvPr>
          <p:cNvSpPr>
            <a:spLocks noGrp="1"/>
          </p:cNvSpPr>
          <p:nvPr>
            <p:ph type="body" sz="quarter" idx="20" hasCustomPrompt="1"/>
          </p:nvPr>
        </p:nvSpPr>
        <p:spPr>
          <a:xfrm>
            <a:off x="8162078" y="2258799"/>
            <a:ext cx="1268245" cy="225975"/>
          </a:xfrm>
        </p:spPr>
        <p:txBody>
          <a:bodyPr rIns="0">
            <a:normAutofit/>
          </a:bodyPr>
          <a:lstStyle>
            <a:lvl1pPr algn="r">
              <a:spcBef>
                <a:spcPts val="0"/>
              </a:spcBef>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Label</a:t>
            </a:r>
          </a:p>
        </p:txBody>
      </p:sp>
      <p:sp>
        <p:nvSpPr>
          <p:cNvPr id="27" name="Text Placeholder 31">
            <a:extLst>
              <a:ext uri="{FF2B5EF4-FFF2-40B4-BE49-F238E27FC236}">
                <a16:creationId xmlns:a16="http://schemas.microsoft.com/office/drawing/2014/main" id="{03FCFD42-1929-8E46-B291-A38F16E844A0}"/>
              </a:ext>
            </a:extLst>
          </p:cNvPr>
          <p:cNvSpPr>
            <a:spLocks noGrp="1"/>
          </p:cNvSpPr>
          <p:nvPr>
            <p:ph type="body" sz="quarter" idx="21" hasCustomPrompt="1"/>
          </p:nvPr>
        </p:nvSpPr>
        <p:spPr>
          <a:xfrm>
            <a:off x="9473801" y="2258799"/>
            <a:ext cx="496568" cy="225975"/>
          </a:xfrm>
        </p:spPr>
        <p:txBody>
          <a:bodyPr lIns="0">
            <a:normAutofit/>
          </a:bodyPr>
          <a:lstStyle>
            <a:lvl1pPr algn="l">
              <a:spcBef>
                <a:spcPts val="0"/>
              </a:spcBef>
              <a:buFontTx/>
              <a:buNone/>
              <a:defRPr sz="1200" b="0"/>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a:t>
            </a:r>
          </a:p>
        </p:txBody>
      </p:sp>
      <p:sp>
        <p:nvSpPr>
          <p:cNvPr id="24" name="Text Placeholder 31">
            <a:extLst>
              <a:ext uri="{FF2B5EF4-FFF2-40B4-BE49-F238E27FC236}">
                <a16:creationId xmlns:a16="http://schemas.microsoft.com/office/drawing/2014/main" id="{065B22CA-5124-F34D-899B-4F97FF64FA5B}"/>
              </a:ext>
            </a:extLst>
          </p:cNvPr>
          <p:cNvSpPr>
            <a:spLocks noGrp="1"/>
          </p:cNvSpPr>
          <p:nvPr>
            <p:ph type="body" sz="quarter" idx="18" hasCustomPrompt="1"/>
          </p:nvPr>
        </p:nvSpPr>
        <p:spPr>
          <a:xfrm>
            <a:off x="7316850" y="1457195"/>
            <a:ext cx="1268245" cy="225975"/>
          </a:xfrm>
        </p:spPr>
        <p:txBody>
          <a:bodyPr rIns="0">
            <a:normAutofit/>
          </a:bodyPr>
          <a:lstStyle>
            <a:lvl1pPr algn="r">
              <a:spcBef>
                <a:spcPts val="0"/>
              </a:spcBef>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Label</a:t>
            </a:r>
          </a:p>
        </p:txBody>
      </p:sp>
      <p:sp>
        <p:nvSpPr>
          <p:cNvPr id="25" name="Text Placeholder 31">
            <a:extLst>
              <a:ext uri="{FF2B5EF4-FFF2-40B4-BE49-F238E27FC236}">
                <a16:creationId xmlns:a16="http://schemas.microsoft.com/office/drawing/2014/main" id="{D397C23D-5CF3-A14C-9C83-DA6EEF8704FF}"/>
              </a:ext>
            </a:extLst>
          </p:cNvPr>
          <p:cNvSpPr>
            <a:spLocks noGrp="1"/>
          </p:cNvSpPr>
          <p:nvPr>
            <p:ph type="body" sz="quarter" idx="19" hasCustomPrompt="1"/>
          </p:nvPr>
        </p:nvSpPr>
        <p:spPr>
          <a:xfrm>
            <a:off x="8628573" y="1457195"/>
            <a:ext cx="496568" cy="225975"/>
          </a:xfrm>
        </p:spPr>
        <p:txBody>
          <a:bodyPr lIns="0">
            <a:normAutofit/>
          </a:bodyPr>
          <a:lstStyle>
            <a:lvl1pPr algn="l">
              <a:spcBef>
                <a:spcPts val="0"/>
              </a:spcBef>
              <a:buFontTx/>
              <a:buNone/>
              <a:defRPr sz="1200" b="0"/>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a:t>
            </a:r>
          </a:p>
        </p:txBody>
      </p:sp>
      <p:sp>
        <p:nvSpPr>
          <p:cNvPr id="28" name="TextBox 27">
            <a:extLst>
              <a:ext uri="{FF2B5EF4-FFF2-40B4-BE49-F238E27FC236}">
                <a16:creationId xmlns:a16="http://schemas.microsoft.com/office/drawing/2014/main" id="{44E49475-8632-5549-9284-617C10982FB8}"/>
              </a:ext>
            </a:extLst>
          </p:cNvPr>
          <p:cNvSpPr txBox="1"/>
          <p:nvPr userDrawn="1"/>
        </p:nvSpPr>
        <p:spPr>
          <a:xfrm>
            <a:off x="-1" y="-857838"/>
            <a:ext cx="8908331" cy="646331"/>
          </a:xfrm>
          <a:prstGeom prst="rect">
            <a:avLst/>
          </a:prstGeom>
          <a:noFill/>
        </p:spPr>
        <p:txBody>
          <a:bodyPr wrap="square" rtlCol="0">
            <a:spAutoFit/>
          </a:bodyPr>
          <a:lstStyle/>
          <a:p>
            <a:r>
              <a:rPr lang="en-US">
                <a:solidFill>
                  <a:schemeClr val="accent3"/>
                </a:solidFill>
              </a:rPr>
              <a:t>THIS CHART DATA = ONLY EDITABLE THROUGH THE SLIDE MASTER</a:t>
            </a:r>
          </a:p>
          <a:p>
            <a:r>
              <a:rPr lang="en-US">
                <a:solidFill>
                  <a:schemeClr val="accent3"/>
                </a:solidFill>
              </a:rPr>
              <a:t>(Double click on the chart, then click “Edit Data In Excel”)</a:t>
            </a:r>
          </a:p>
        </p:txBody>
      </p:sp>
      <p:sp>
        <p:nvSpPr>
          <p:cNvPr id="3" name="Footer Placeholder 4">
            <a:extLst>
              <a:ext uri="{FF2B5EF4-FFF2-40B4-BE49-F238E27FC236}">
                <a16:creationId xmlns:a16="http://schemas.microsoft.com/office/drawing/2014/main" id="{73BCD492-6D61-EF9F-7214-205FA9C3952F}"/>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58D4EC1A-4FA3-7F07-7899-56F1F4972D22}"/>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1580952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F91D1-FED1-0945-8DE6-4BFF121CA957}"/>
              </a:ext>
            </a:extLst>
          </p:cNvPr>
          <p:cNvSpPr>
            <a:spLocks noGrp="1"/>
          </p:cNvSpPr>
          <p:nvPr>
            <p:ph type="title" hasCustomPrompt="1"/>
          </p:nvPr>
        </p:nvSpPr>
        <p:spPr/>
        <p:txBody>
          <a:bodyPr/>
          <a:lstStyle>
            <a:lvl1pPr>
              <a:defRPr>
                <a:solidFill>
                  <a:schemeClr val="tx2"/>
                </a:solidFill>
              </a:defRPr>
            </a:lvl1pPr>
          </a:lstStyle>
          <a:p>
            <a:r>
              <a:rPr lang="en-US"/>
              <a:t>Column Chart Headline</a:t>
            </a:r>
          </a:p>
        </p:txBody>
      </p:sp>
      <p:graphicFrame>
        <p:nvGraphicFramePr>
          <p:cNvPr id="18" name="Chart 17">
            <a:extLst>
              <a:ext uri="{FF2B5EF4-FFF2-40B4-BE49-F238E27FC236}">
                <a16:creationId xmlns:a16="http://schemas.microsoft.com/office/drawing/2014/main" id="{D7A0D7C8-8728-C64A-8BD3-B7392854E731}"/>
              </a:ext>
            </a:extLst>
          </p:cNvPr>
          <p:cNvGraphicFramePr/>
          <p:nvPr userDrawn="1">
            <p:extLst>
              <p:ext uri="{D42A27DB-BD31-4B8C-83A1-F6EECF244321}">
                <p14:modId xmlns:p14="http://schemas.microsoft.com/office/powerpoint/2010/main" val="1975132101"/>
              </p:ext>
            </p:extLst>
          </p:nvPr>
        </p:nvGraphicFramePr>
        <p:xfrm>
          <a:off x="2345039" y="1183640"/>
          <a:ext cx="9649254" cy="4988560"/>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a:extLst>
              <a:ext uri="{FF2B5EF4-FFF2-40B4-BE49-F238E27FC236}">
                <a16:creationId xmlns:a16="http://schemas.microsoft.com/office/drawing/2014/main" id="{AFF5B597-4F78-E94E-A539-5BD7A1F10750}"/>
              </a:ext>
            </a:extLst>
          </p:cNvPr>
          <p:cNvSpPr txBox="1"/>
          <p:nvPr userDrawn="1"/>
        </p:nvSpPr>
        <p:spPr>
          <a:xfrm>
            <a:off x="-1" y="-857838"/>
            <a:ext cx="8908331" cy="646331"/>
          </a:xfrm>
          <a:prstGeom prst="rect">
            <a:avLst/>
          </a:prstGeom>
          <a:noFill/>
        </p:spPr>
        <p:txBody>
          <a:bodyPr wrap="square" rtlCol="0">
            <a:spAutoFit/>
          </a:bodyPr>
          <a:lstStyle/>
          <a:p>
            <a:r>
              <a:rPr lang="en-US">
                <a:solidFill>
                  <a:schemeClr val="accent3"/>
                </a:solidFill>
              </a:rPr>
              <a:t>THIS CHART DATA = ONLY EDITABLE THROUGH THE SLIDE MASTER</a:t>
            </a:r>
          </a:p>
          <a:p>
            <a:r>
              <a:rPr lang="en-US">
                <a:solidFill>
                  <a:schemeClr val="accent3"/>
                </a:solidFill>
              </a:rPr>
              <a:t>(Double click on the chart, then click “Edit Data In Excel”)</a:t>
            </a:r>
          </a:p>
        </p:txBody>
      </p:sp>
      <p:sp>
        <p:nvSpPr>
          <p:cNvPr id="3" name="Footer Placeholder 4">
            <a:extLst>
              <a:ext uri="{FF2B5EF4-FFF2-40B4-BE49-F238E27FC236}">
                <a16:creationId xmlns:a16="http://schemas.microsoft.com/office/drawing/2014/main" id="{1ADCDDAA-8BA1-0692-C2E3-CF26898E97FA}"/>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1D2C702F-6FD1-9C5D-EB94-9824AD7DF135}"/>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3259440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Arra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8326A9-D00B-318F-CD1C-5758EEB31D5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3548268" cy="6858001"/>
          </a:xfrm>
          <a:prstGeom prst="rect">
            <a:avLst/>
          </a:prstGeom>
        </p:spPr>
      </p:pic>
      <p:sp>
        <p:nvSpPr>
          <p:cNvPr id="4" name="Rectangle 3">
            <a:extLst>
              <a:ext uri="{FF2B5EF4-FFF2-40B4-BE49-F238E27FC236}">
                <a16:creationId xmlns:a16="http://schemas.microsoft.com/office/drawing/2014/main" id="{BC498BFF-633F-EF50-63E3-14FA49915DD2}"/>
              </a:ext>
            </a:extLst>
          </p:cNvPr>
          <p:cNvSpPr/>
          <p:nvPr userDrawn="1"/>
        </p:nvSpPr>
        <p:spPr>
          <a:xfrm>
            <a:off x="3549536" y="-1"/>
            <a:ext cx="166253" cy="685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E0461BEE-46BD-45C0-A3D4-75703B693770}"/>
              </a:ext>
            </a:extLst>
          </p:cNvPr>
          <p:cNvSpPr>
            <a:spLocks noGrp="1"/>
          </p:cNvSpPr>
          <p:nvPr>
            <p:ph type="pic" sz="quarter" idx="11"/>
          </p:nvPr>
        </p:nvSpPr>
        <p:spPr>
          <a:xfrm>
            <a:off x="3858926" y="107650"/>
            <a:ext cx="3190093" cy="2011680"/>
          </a:xfrm>
        </p:spPr>
        <p:txBody>
          <a:bodyPr/>
          <a:lstStyle/>
          <a:p>
            <a:r>
              <a:rPr lang="en-US"/>
              <a:t>Click icon to add picture</a:t>
            </a:r>
          </a:p>
        </p:txBody>
      </p:sp>
      <p:sp>
        <p:nvSpPr>
          <p:cNvPr id="8" name="Picture Placeholder 6">
            <a:extLst>
              <a:ext uri="{FF2B5EF4-FFF2-40B4-BE49-F238E27FC236}">
                <a16:creationId xmlns:a16="http://schemas.microsoft.com/office/drawing/2014/main" id="{9E121564-0169-42A3-80D0-51CB1D83EA1C}"/>
              </a:ext>
            </a:extLst>
          </p:cNvPr>
          <p:cNvSpPr>
            <a:spLocks noGrp="1"/>
          </p:cNvSpPr>
          <p:nvPr>
            <p:ph type="pic" sz="quarter" idx="12"/>
          </p:nvPr>
        </p:nvSpPr>
        <p:spPr>
          <a:xfrm>
            <a:off x="3858926" y="2231552"/>
            <a:ext cx="3190093" cy="2011680"/>
          </a:xfrm>
        </p:spPr>
        <p:txBody>
          <a:bodyPr/>
          <a:lstStyle/>
          <a:p>
            <a:r>
              <a:rPr lang="en-US"/>
              <a:t>Click icon to add picture</a:t>
            </a:r>
          </a:p>
        </p:txBody>
      </p:sp>
      <p:sp>
        <p:nvSpPr>
          <p:cNvPr id="9" name="Picture Placeholder 6">
            <a:extLst>
              <a:ext uri="{FF2B5EF4-FFF2-40B4-BE49-F238E27FC236}">
                <a16:creationId xmlns:a16="http://schemas.microsoft.com/office/drawing/2014/main" id="{FDD2DBC2-2CDA-4594-94C2-5540E0F3C930}"/>
              </a:ext>
            </a:extLst>
          </p:cNvPr>
          <p:cNvSpPr>
            <a:spLocks noGrp="1"/>
          </p:cNvSpPr>
          <p:nvPr>
            <p:ph type="pic" sz="quarter" idx="13"/>
          </p:nvPr>
        </p:nvSpPr>
        <p:spPr>
          <a:xfrm>
            <a:off x="3858926" y="4361273"/>
            <a:ext cx="3190093" cy="2011680"/>
          </a:xfrm>
        </p:spPr>
        <p:txBody>
          <a:bodyPr/>
          <a:lstStyle/>
          <a:p>
            <a:r>
              <a:rPr lang="en-US"/>
              <a:t>Click icon to add picture</a:t>
            </a:r>
          </a:p>
        </p:txBody>
      </p:sp>
      <p:sp>
        <p:nvSpPr>
          <p:cNvPr id="16" name="Picture Placeholder 6">
            <a:extLst>
              <a:ext uri="{FF2B5EF4-FFF2-40B4-BE49-F238E27FC236}">
                <a16:creationId xmlns:a16="http://schemas.microsoft.com/office/drawing/2014/main" id="{82DD2741-F39C-461E-B9AA-81BA8CE6099C}"/>
              </a:ext>
            </a:extLst>
          </p:cNvPr>
          <p:cNvSpPr>
            <a:spLocks noGrp="1"/>
          </p:cNvSpPr>
          <p:nvPr>
            <p:ph type="pic" sz="quarter" idx="14"/>
          </p:nvPr>
        </p:nvSpPr>
        <p:spPr>
          <a:xfrm>
            <a:off x="7192156" y="107650"/>
            <a:ext cx="3216070" cy="2011680"/>
          </a:xfrm>
        </p:spPr>
        <p:txBody>
          <a:bodyPr/>
          <a:lstStyle/>
          <a:p>
            <a:r>
              <a:rPr lang="en-US"/>
              <a:t>Click icon to add picture</a:t>
            </a:r>
          </a:p>
        </p:txBody>
      </p:sp>
      <p:sp>
        <p:nvSpPr>
          <p:cNvPr id="17" name="Picture Placeholder 6">
            <a:extLst>
              <a:ext uri="{FF2B5EF4-FFF2-40B4-BE49-F238E27FC236}">
                <a16:creationId xmlns:a16="http://schemas.microsoft.com/office/drawing/2014/main" id="{4FA9EB9F-DF6F-4331-AFEC-0EEB01722394}"/>
              </a:ext>
            </a:extLst>
          </p:cNvPr>
          <p:cNvSpPr>
            <a:spLocks noGrp="1"/>
          </p:cNvSpPr>
          <p:nvPr>
            <p:ph type="pic" sz="quarter" idx="15"/>
          </p:nvPr>
        </p:nvSpPr>
        <p:spPr>
          <a:xfrm>
            <a:off x="7192156" y="2231552"/>
            <a:ext cx="3216070" cy="2011680"/>
          </a:xfrm>
        </p:spPr>
        <p:txBody>
          <a:bodyPr/>
          <a:lstStyle/>
          <a:p>
            <a:r>
              <a:rPr lang="en-US"/>
              <a:t>Click icon to add picture</a:t>
            </a:r>
          </a:p>
        </p:txBody>
      </p:sp>
      <p:sp>
        <p:nvSpPr>
          <p:cNvPr id="18" name="Picture Placeholder 6">
            <a:extLst>
              <a:ext uri="{FF2B5EF4-FFF2-40B4-BE49-F238E27FC236}">
                <a16:creationId xmlns:a16="http://schemas.microsoft.com/office/drawing/2014/main" id="{F9121CB7-579B-499F-AC65-685634CCB296}"/>
              </a:ext>
            </a:extLst>
          </p:cNvPr>
          <p:cNvSpPr>
            <a:spLocks noGrp="1"/>
          </p:cNvSpPr>
          <p:nvPr>
            <p:ph type="pic" sz="quarter" idx="16"/>
          </p:nvPr>
        </p:nvSpPr>
        <p:spPr>
          <a:xfrm>
            <a:off x="7192156" y="4361273"/>
            <a:ext cx="3216070" cy="2011680"/>
          </a:xfrm>
        </p:spPr>
        <p:txBody>
          <a:bodyPr/>
          <a:lstStyle/>
          <a:p>
            <a:r>
              <a:rPr lang="en-US"/>
              <a:t>Click icon to add picture</a:t>
            </a:r>
          </a:p>
        </p:txBody>
      </p:sp>
      <p:sp>
        <p:nvSpPr>
          <p:cNvPr id="6" name="Text Placeholder 5">
            <a:extLst>
              <a:ext uri="{FF2B5EF4-FFF2-40B4-BE49-F238E27FC236}">
                <a16:creationId xmlns:a16="http://schemas.microsoft.com/office/drawing/2014/main" id="{F4BDBD81-F367-F75D-CD7D-4A03A6D34BA7}"/>
              </a:ext>
            </a:extLst>
          </p:cNvPr>
          <p:cNvSpPr>
            <a:spLocks noGrp="1"/>
          </p:cNvSpPr>
          <p:nvPr>
            <p:ph type="body" sz="quarter" idx="19" hasCustomPrompt="1"/>
          </p:nvPr>
        </p:nvSpPr>
        <p:spPr>
          <a:xfrm>
            <a:off x="309390" y="376237"/>
            <a:ext cx="3187571" cy="5517936"/>
          </a:xfrm>
        </p:spPr>
        <p:txBody>
          <a:bodyPr anchor="ctr">
            <a:noAutofit/>
          </a:bodyPr>
          <a:lstStyle>
            <a:lvl1pPr marL="0" indent="0">
              <a:buNone/>
              <a:defRPr sz="4400">
                <a:solidFill>
                  <a:schemeClr val="bg1"/>
                </a:solidFill>
              </a:defRPr>
            </a:lvl1pPr>
            <a:lvl2pPr marL="457200" indent="0">
              <a:buNone/>
              <a:defRPr sz="4400">
                <a:solidFill>
                  <a:schemeClr val="bg1"/>
                </a:solidFill>
              </a:defRPr>
            </a:lvl2pPr>
            <a:lvl3pPr marL="914400" indent="0">
              <a:buNone/>
              <a:defRPr sz="4400">
                <a:solidFill>
                  <a:schemeClr val="bg1"/>
                </a:solidFill>
              </a:defRPr>
            </a:lvl3pPr>
            <a:lvl4pPr marL="1371600" indent="0">
              <a:buNone/>
              <a:defRPr sz="4400">
                <a:solidFill>
                  <a:schemeClr val="bg1"/>
                </a:solidFill>
              </a:defRPr>
            </a:lvl4pPr>
            <a:lvl5pPr marL="1828800" indent="0">
              <a:buNone/>
              <a:defRPr sz="4400">
                <a:solidFill>
                  <a:schemeClr val="bg1"/>
                </a:solidFill>
              </a:defRPr>
            </a:lvl5pPr>
          </a:lstStyle>
          <a:p>
            <a:pPr lvl="0"/>
            <a:r>
              <a:rPr lang="en-US"/>
              <a:t>Title</a:t>
            </a:r>
          </a:p>
        </p:txBody>
      </p:sp>
      <p:sp>
        <p:nvSpPr>
          <p:cNvPr id="10" name="Footer Placeholder 4">
            <a:extLst>
              <a:ext uri="{FF2B5EF4-FFF2-40B4-BE49-F238E27FC236}">
                <a16:creationId xmlns:a16="http://schemas.microsoft.com/office/drawing/2014/main" id="{D396DABA-2BD9-8C59-D5C4-28BA2A36F4AB}"/>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11" name="Slide Number Placeholder 5">
            <a:extLst>
              <a:ext uri="{FF2B5EF4-FFF2-40B4-BE49-F238E27FC236}">
                <a16:creationId xmlns:a16="http://schemas.microsoft.com/office/drawing/2014/main" id="{8772FC1F-B10B-557A-C221-DAF7D9C24FB1}"/>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pic>
        <p:nvPicPr>
          <p:cNvPr id="2" name="Picture 1">
            <a:extLst>
              <a:ext uri="{FF2B5EF4-FFF2-40B4-BE49-F238E27FC236}">
                <a16:creationId xmlns:a16="http://schemas.microsoft.com/office/drawing/2014/main" id="{88E551C2-BA83-3578-41E1-48E0FBBF947C}"/>
              </a:ext>
            </a:extLst>
          </p:cNvPr>
          <p:cNvPicPr>
            <a:picLocks noChangeAspect="1"/>
          </p:cNvPicPr>
          <p:nvPr userDrawn="1"/>
        </p:nvPicPr>
        <p:blipFill>
          <a:blip r:embed="rId3" cstate="print">
            <a:lum bright="70000" contrast="-70000"/>
            <a:extLst>
              <a:ext uri="{28A0092B-C50C-407E-A947-70E740481C1C}">
                <a14:useLocalDpi xmlns:a14="http://schemas.microsoft.com/office/drawing/2010/main"/>
              </a:ext>
            </a:extLst>
          </a:blip>
          <a:srcRect/>
          <a:stretch/>
        </p:blipFill>
        <p:spPr>
          <a:xfrm>
            <a:off x="136218" y="6348381"/>
            <a:ext cx="890886" cy="419964"/>
          </a:xfrm>
          <a:prstGeom prst="rect">
            <a:avLst/>
          </a:prstGeom>
        </p:spPr>
      </p:pic>
    </p:spTree>
    <p:extLst>
      <p:ext uri="{BB962C8B-B14F-4D97-AF65-F5344CB8AC3E}">
        <p14:creationId xmlns:p14="http://schemas.microsoft.com/office/powerpoint/2010/main" val="913475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2F8D7-7114-4278-A8C6-262B2635CDB4}"/>
              </a:ext>
            </a:extLst>
          </p:cNvPr>
          <p:cNvPicPr>
            <a:picLocks noChangeAspect="1"/>
          </p:cNvPicPr>
          <p:nvPr userDrawn="1"/>
        </p:nvPicPr>
        <p:blipFill>
          <a:blip r:embed="rId2" cstate="print">
            <a:alphaModFix amt="65000"/>
            <a:extLst>
              <a:ext uri="{28A0092B-C50C-407E-A947-70E740481C1C}">
                <a14:useLocalDpi xmlns:a14="http://schemas.microsoft.com/office/drawing/2010/main"/>
              </a:ext>
            </a:extLst>
          </a:blip>
          <a:srcRect/>
          <a:stretch/>
        </p:blipFill>
        <p:spPr>
          <a:xfrm>
            <a:off x="-11891" y="0"/>
            <a:ext cx="12215782" cy="6936657"/>
          </a:xfrm>
          <a:prstGeom prst="rect">
            <a:avLst/>
          </a:prstGeom>
        </p:spPr>
      </p:pic>
      <p:sp>
        <p:nvSpPr>
          <p:cNvPr id="11" name="Title 1">
            <a:extLst>
              <a:ext uri="{FF2B5EF4-FFF2-40B4-BE49-F238E27FC236}">
                <a16:creationId xmlns:a16="http://schemas.microsoft.com/office/drawing/2014/main" id="{2F40D0F9-44B3-4234-8DFA-37F9A1798F57}"/>
              </a:ext>
            </a:extLst>
          </p:cNvPr>
          <p:cNvSpPr>
            <a:spLocks noGrp="1"/>
          </p:cNvSpPr>
          <p:nvPr>
            <p:ph type="ctrTitle" hasCustomPrompt="1"/>
          </p:nvPr>
        </p:nvSpPr>
        <p:spPr>
          <a:xfrm>
            <a:off x="1524000" y="557097"/>
            <a:ext cx="9144000" cy="2387600"/>
          </a:xfrm>
        </p:spPr>
        <p:txBody>
          <a:bodyPr anchor="b">
            <a:normAutofit/>
          </a:bodyPr>
          <a:lstStyle>
            <a:lvl1pPr algn="l">
              <a:defRPr sz="5400" b="1">
                <a:solidFill>
                  <a:schemeClr val="tx1"/>
                </a:solidFill>
              </a:defRPr>
            </a:lvl1pPr>
          </a:lstStyle>
          <a:p>
            <a:r>
              <a:rPr lang="en-US"/>
              <a:t>Title</a:t>
            </a:r>
          </a:p>
        </p:txBody>
      </p:sp>
      <p:sp>
        <p:nvSpPr>
          <p:cNvPr id="12" name="Subtitle 2">
            <a:extLst>
              <a:ext uri="{FF2B5EF4-FFF2-40B4-BE49-F238E27FC236}">
                <a16:creationId xmlns:a16="http://schemas.microsoft.com/office/drawing/2014/main" id="{6882DBB2-5E83-4DB9-A0BA-E5321EB68E4F}"/>
              </a:ext>
            </a:extLst>
          </p:cNvPr>
          <p:cNvSpPr>
            <a:spLocks noGrp="1"/>
          </p:cNvSpPr>
          <p:nvPr>
            <p:ph type="subTitle" idx="1" hasCustomPrompt="1"/>
          </p:nvPr>
        </p:nvSpPr>
        <p:spPr>
          <a:xfrm>
            <a:off x="1524000" y="3011838"/>
            <a:ext cx="9144000" cy="1655762"/>
          </a:xfrm>
        </p:spPr>
        <p:txBody>
          <a:bodyPr>
            <a:normAutofit/>
          </a:bodyPr>
          <a:lstStyle>
            <a:lvl1pPr marL="0" indent="0" algn="l">
              <a:spcBef>
                <a:spcPts val="1200"/>
              </a:spcBef>
              <a:buNone/>
              <a:defRPr sz="4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ext Placeholder 11">
            <a:extLst>
              <a:ext uri="{FF2B5EF4-FFF2-40B4-BE49-F238E27FC236}">
                <a16:creationId xmlns:a16="http://schemas.microsoft.com/office/drawing/2014/main" id="{CD4DD4F2-8B61-4597-96ED-2CFEA9EC6163}"/>
              </a:ext>
            </a:extLst>
          </p:cNvPr>
          <p:cNvSpPr>
            <a:spLocks noGrp="1"/>
          </p:cNvSpPr>
          <p:nvPr>
            <p:ph type="body" sz="quarter" idx="10" hasCustomPrompt="1"/>
          </p:nvPr>
        </p:nvSpPr>
        <p:spPr>
          <a:xfrm>
            <a:off x="1524000" y="3688712"/>
            <a:ext cx="9144001" cy="598487"/>
          </a:xfrm>
        </p:spPr>
        <p:txBody>
          <a:bodyPr/>
          <a:lstStyle>
            <a:lvl1pPr marL="0" indent="0">
              <a:buNone/>
              <a:defRPr>
                <a:solidFill>
                  <a:schemeClr val="tx1"/>
                </a:solidFill>
              </a:defRPr>
            </a:lvl1pPr>
          </a:lstStyle>
          <a:p>
            <a:pPr lvl="0"/>
            <a:r>
              <a:rPr lang="en-US"/>
              <a:t>Date (optional)</a:t>
            </a:r>
          </a:p>
        </p:txBody>
      </p:sp>
    </p:spTree>
    <p:extLst>
      <p:ext uri="{BB962C8B-B14F-4D97-AF65-F5344CB8AC3E}">
        <p14:creationId xmlns:p14="http://schemas.microsoft.com/office/powerpoint/2010/main" val="9155700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4A911-B7CB-CE41-8C1B-0A4B6F0C06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1011BD-0E89-184E-A76C-9F472BF5E1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688F7-74B7-2043-8FFB-E0A81DC7E5FE}"/>
              </a:ext>
            </a:extLst>
          </p:cNvPr>
          <p:cNvSpPr>
            <a:spLocks noGrp="1"/>
          </p:cNvSpPr>
          <p:nvPr>
            <p:ph type="dt" sz="half" idx="10"/>
          </p:nvPr>
        </p:nvSpPr>
        <p:spPr>
          <a:xfrm>
            <a:off x="838200" y="6356350"/>
            <a:ext cx="2743200" cy="365125"/>
          </a:xfrm>
          <a:prstGeom prst="rect">
            <a:avLst/>
          </a:prstGeom>
        </p:spPr>
        <p:txBody>
          <a:bodyPr/>
          <a:lstStyle/>
          <a:p>
            <a:fld id="{237528B7-D788-1241-A197-E25CA67A5AD5}" type="datetime1">
              <a:rPr lang="en-US" smtClean="0"/>
              <a:t>3/5/2025</a:t>
            </a:fld>
            <a:endParaRPr lang="en-US"/>
          </a:p>
        </p:txBody>
      </p:sp>
      <p:sp>
        <p:nvSpPr>
          <p:cNvPr id="5" name="Footer Placeholder 4">
            <a:extLst>
              <a:ext uri="{FF2B5EF4-FFF2-40B4-BE49-F238E27FC236}">
                <a16:creationId xmlns:a16="http://schemas.microsoft.com/office/drawing/2014/main" id="{9BB9019B-0BF7-814A-A237-5F10D128C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DFAA0-13FE-4748-82AD-0048D9F77A6F}"/>
              </a:ext>
            </a:extLst>
          </p:cNvPr>
          <p:cNvSpPr>
            <a:spLocks noGrp="1"/>
          </p:cNvSpPr>
          <p:nvPr>
            <p:ph type="sldNum" sz="quarter" idx="12"/>
          </p:nvPr>
        </p:nvSpPr>
        <p:spPr/>
        <p:txBody>
          <a:bodyPr/>
          <a:lstStyle/>
          <a:p>
            <a:fld id="{3D031DB1-F934-4D46-8523-11BC024A2A41}" type="slidenum">
              <a:rPr lang="en-US" smtClean="0"/>
              <a:t>‹#›</a:t>
            </a:fld>
            <a:endParaRPr lang="en-US"/>
          </a:p>
        </p:txBody>
      </p:sp>
    </p:spTree>
    <p:extLst>
      <p:ext uri="{BB962C8B-B14F-4D97-AF65-F5344CB8AC3E}">
        <p14:creationId xmlns:p14="http://schemas.microsoft.com/office/powerpoint/2010/main" val="1994987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3255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CD45-3BE2-694F-BC12-C196642043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8DD8C3-2C99-1F4C-A8D2-56F588CA09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CB9BEA-812C-7C4E-B26C-AE7806E2AFA1}"/>
              </a:ext>
            </a:extLst>
          </p:cNvPr>
          <p:cNvSpPr>
            <a:spLocks noGrp="1"/>
          </p:cNvSpPr>
          <p:nvPr>
            <p:ph type="dt" sz="half" idx="10"/>
          </p:nvPr>
        </p:nvSpPr>
        <p:spPr>
          <a:xfrm>
            <a:off x="838200" y="6356350"/>
            <a:ext cx="2743200" cy="365125"/>
          </a:xfrm>
          <a:prstGeom prst="rect">
            <a:avLst/>
          </a:prstGeom>
        </p:spPr>
        <p:txBody>
          <a:bodyPr/>
          <a:lstStyle/>
          <a:p>
            <a:fld id="{E703028C-0978-5A4F-AB39-462E0D688A92}" type="datetime1">
              <a:rPr lang="en-US" smtClean="0"/>
              <a:t>3/5/2025</a:t>
            </a:fld>
            <a:endParaRPr lang="en-US"/>
          </a:p>
        </p:txBody>
      </p:sp>
      <p:sp>
        <p:nvSpPr>
          <p:cNvPr id="5" name="Footer Placeholder 4">
            <a:extLst>
              <a:ext uri="{FF2B5EF4-FFF2-40B4-BE49-F238E27FC236}">
                <a16:creationId xmlns:a16="http://schemas.microsoft.com/office/drawing/2014/main" id="{5C2B2EFC-CEB0-6C4A-9CB5-5398E32A9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BE752-7350-0C40-8068-EDDB7286D2A8}"/>
              </a:ext>
            </a:extLst>
          </p:cNvPr>
          <p:cNvSpPr>
            <a:spLocks noGrp="1"/>
          </p:cNvSpPr>
          <p:nvPr>
            <p:ph type="sldNum" sz="quarter" idx="12"/>
          </p:nvPr>
        </p:nvSpPr>
        <p:spPr/>
        <p:txBody>
          <a:bodyPr/>
          <a:lstStyle/>
          <a:p>
            <a:fld id="{3D031DB1-F934-4D46-8523-11BC024A2A41}" type="slidenum">
              <a:rPr lang="en-US" smtClean="0"/>
              <a:t>‹#›</a:t>
            </a:fld>
            <a:endParaRPr lang="en-US"/>
          </a:p>
        </p:txBody>
      </p:sp>
    </p:spTree>
    <p:extLst>
      <p:ext uri="{BB962C8B-B14F-4D97-AF65-F5344CB8AC3E}">
        <p14:creationId xmlns:p14="http://schemas.microsoft.com/office/powerpoint/2010/main" val="1175985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7D47-53A2-3149-B2C1-6188DAFD0410}"/>
              </a:ext>
            </a:extLst>
          </p:cNvPr>
          <p:cNvSpPr>
            <a:spLocks noGrp="1"/>
          </p:cNvSpPr>
          <p:nvPr>
            <p:ph type="title" hasCustomPrompt="1"/>
          </p:nvPr>
        </p:nvSpPr>
        <p:spPr/>
        <p:txBody>
          <a:bodyPr/>
          <a:lstStyle/>
          <a:p>
            <a:r>
              <a:rPr lang="en-US"/>
              <a:t>Title</a:t>
            </a:r>
          </a:p>
        </p:txBody>
      </p:sp>
      <p:sp>
        <p:nvSpPr>
          <p:cNvPr id="3" name="Content Placeholder 2">
            <a:extLst>
              <a:ext uri="{FF2B5EF4-FFF2-40B4-BE49-F238E27FC236}">
                <a16:creationId xmlns:a16="http://schemas.microsoft.com/office/drawing/2014/main" id="{B211BA40-5CF5-ED49-AE47-990CC5F8F1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AF30C76-492D-C140-97AF-C7B42D28F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662A4-944C-1144-B11C-2E74CA5C9ED1}"/>
              </a:ext>
            </a:extLst>
          </p:cNvPr>
          <p:cNvSpPr>
            <a:spLocks noGrp="1"/>
          </p:cNvSpPr>
          <p:nvPr>
            <p:ph type="sldNum" sz="quarter" idx="12"/>
          </p:nvPr>
        </p:nvSpPr>
        <p:spPr/>
        <p:txBody>
          <a:bodyPr/>
          <a:lstStyle/>
          <a:p>
            <a:fld id="{F2AE5F92-D721-6F42-898E-1A0DBF6914A1}" type="slidenum">
              <a:rPr lang="en-US" smtClean="0"/>
              <a:t>‹#›</a:t>
            </a:fld>
            <a:endParaRPr lang="en-US"/>
          </a:p>
        </p:txBody>
      </p:sp>
    </p:spTree>
    <p:extLst>
      <p:ext uri="{BB962C8B-B14F-4D97-AF65-F5344CB8AC3E}">
        <p14:creationId xmlns:p14="http://schemas.microsoft.com/office/powerpoint/2010/main" val="402171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7D47-53A2-3149-B2C1-6188DAFD0410}"/>
              </a:ext>
            </a:extLst>
          </p:cNvPr>
          <p:cNvSpPr>
            <a:spLocks noGrp="1"/>
          </p:cNvSpPr>
          <p:nvPr>
            <p:ph type="title" hasCustomPrompt="1"/>
          </p:nvPr>
        </p:nvSpPr>
        <p:spPr/>
        <p:txBody>
          <a:bodyPr/>
          <a:lstStyle/>
          <a:p>
            <a:r>
              <a:rPr lang="en-US"/>
              <a:t>Title</a:t>
            </a:r>
          </a:p>
        </p:txBody>
      </p:sp>
      <p:sp>
        <p:nvSpPr>
          <p:cNvPr id="3" name="Content Placeholder 2">
            <a:extLst>
              <a:ext uri="{FF2B5EF4-FFF2-40B4-BE49-F238E27FC236}">
                <a16:creationId xmlns:a16="http://schemas.microsoft.com/office/drawing/2014/main" id="{B211BA40-5CF5-ED49-AE47-990CC5F8F14D}"/>
              </a:ext>
            </a:extLst>
          </p:cNvPr>
          <p:cNvSpPr>
            <a:spLocks noGrp="1"/>
          </p:cNvSpPr>
          <p:nvPr>
            <p:ph idx="1"/>
          </p:nvPr>
        </p:nvSpPr>
        <p:spPr>
          <a:xfrm>
            <a:off x="480393" y="1362072"/>
            <a:ext cx="5371768" cy="4866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AF30C76-492D-C140-97AF-C7B42D28F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662A4-944C-1144-B11C-2E74CA5C9ED1}"/>
              </a:ext>
            </a:extLst>
          </p:cNvPr>
          <p:cNvSpPr>
            <a:spLocks noGrp="1"/>
          </p:cNvSpPr>
          <p:nvPr>
            <p:ph type="sldNum" sz="quarter" idx="12"/>
          </p:nvPr>
        </p:nvSpPr>
        <p:spPr/>
        <p:txBody>
          <a:bodyPr/>
          <a:lstStyle/>
          <a:p>
            <a:fld id="{F2AE5F92-D721-6F42-898E-1A0DBF6914A1}" type="slidenum">
              <a:rPr lang="en-US" smtClean="0"/>
              <a:t>‹#›</a:t>
            </a:fld>
            <a:endParaRPr lang="en-US"/>
          </a:p>
        </p:txBody>
      </p:sp>
      <p:sp>
        <p:nvSpPr>
          <p:cNvPr id="7" name="Picture Placeholder 6">
            <a:extLst>
              <a:ext uri="{FF2B5EF4-FFF2-40B4-BE49-F238E27FC236}">
                <a16:creationId xmlns:a16="http://schemas.microsoft.com/office/drawing/2014/main" id="{07358DA6-5161-764E-B0E6-8DF3A4707E4D}"/>
              </a:ext>
            </a:extLst>
          </p:cNvPr>
          <p:cNvSpPr>
            <a:spLocks noGrp="1"/>
          </p:cNvSpPr>
          <p:nvPr>
            <p:ph type="pic" sz="quarter" idx="13"/>
          </p:nvPr>
        </p:nvSpPr>
        <p:spPr>
          <a:xfrm>
            <a:off x="6096000" y="1065859"/>
            <a:ext cx="5259780" cy="5301690"/>
          </a:xfrm>
          <a:prstGeom prst="ellipse">
            <a:avLst/>
          </a:prstGeom>
          <a:noFill/>
          <a:ln w="127000">
            <a:solidFill>
              <a:schemeClr val="accent5"/>
            </a:solidFill>
          </a:ln>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208653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Bar on Lef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AD2396-7136-0E83-A15F-043C5A706C4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3548268" cy="6858001"/>
          </a:xfrm>
          <a:prstGeom prst="rect">
            <a:avLst/>
          </a:prstGeom>
        </p:spPr>
      </p:pic>
      <p:sp>
        <p:nvSpPr>
          <p:cNvPr id="3" name="Content Placeholder 2">
            <a:extLst>
              <a:ext uri="{FF2B5EF4-FFF2-40B4-BE49-F238E27FC236}">
                <a16:creationId xmlns:a16="http://schemas.microsoft.com/office/drawing/2014/main" id="{B211BA40-5CF5-ED49-AE47-990CC5F8F14D}"/>
              </a:ext>
            </a:extLst>
          </p:cNvPr>
          <p:cNvSpPr>
            <a:spLocks noGrp="1"/>
          </p:cNvSpPr>
          <p:nvPr>
            <p:ph idx="1"/>
          </p:nvPr>
        </p:nvSpPr>
        <p:spPr>
          <a:xfrm>
            <a:off x="3994265" y="1362072"/>
            <a:ext cx="7714030" cy="4866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AF30C76-492D-C140-97AF-C7B42D28F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662A4-944C-1144-B11C-2E74CA5C9ED1}"/>
              </a:ext>
            </a:extLst>
          </p:cNvPr>
          <p:cNvSpPr>
            <a:spLocks noGrp="1"/>
          </p:cNvSpPr>
          <p:nvPr>
            <p:ph type="sldNum" sz="quarter" idx="12"/>
          </p:nvPr>
        </p:nvSpPr>
        <p:spPr/>
        <p:txBody>
          <a:bodyPr/>
          <a:lstStyle/>
          <a:p>
            <a:fld id="{F2AE5F92-D721-6F42-898E-1A0DBF6914A1}" type="slidenum">
              <a:rPr lang="en-US" smtClean="0"/>
              <a:t>‹#›</a:t>
            </a:fld>
            <a:endParaRPr lang="en-US"/>
          </a:p>
        </p:txBody>
      </p:sp>
      <p:sp>
        <p:nvSpPr>
          <p:cNvPr id="2" name="Title 1">
            <a:extLst>
              <a:ext uri="{FF2B5EF4-FFF2-40B4-BE49-F238E27FC236}">
                <a16:creationId xmlns:a16="http://schemas.microsoft.com/office/drawing/2014/main" id="{92E27D47-53A2-3149-B2C1-6188DAFD0410}"/>
              </a:ext>
            </a:extLst>
          </p:cNvPr>
          <p:cNvSpPr>
            <a:spLocks noGrp="1"/>
          </p:cNvSpPr>
          <p:nvPr>
            <p:ph type="title" hasCustomPrompt="1"/>
          </p:nvPr>
        </p:nvSpPr>
        <p:spPr>
          <a:xfrm>
            <a:off x="483705" y="1362072"/>
            <a:ext cx="2989639" cy="3225971"/>
          </a:xfrm>
        </p:spPr>
        <p:txBody>
          <a:bodyPr/>
          <a:lstStyle>
            <a:lvl1pPr>
              <a:defRPr>
                <a:solidFill>
                  <a:schemeClr val="bg1"/>
                </a:solidFill>
              </a:defRPr>
            </a:lvl1pPr>
          </a:lstStyle>
          <a:p>
            <a:r>
              <a:rPr lang="en-US"/>
              <a:t>Title</a:t>
            </a:r>
          </a:p>
        </p:txBody>
      </p:sp>
      <p:sp>
        <p:nvSpPr>
          <p:cNvPr id="7" name="Rectangle 6">
            <a:extLst>
              <a:ext uri="{FF2B5EF4-FFF2-40B4-BE49-F238E27FC236}">
                <a16:creationId xmlns:a16="http://schemas.microsoft.com/office/drawing/2014/main" id="{89D852CE-56D4-D30B-FCF6-9481E65BE21E}"/>
              </a:ext>
            </a:extLst>
          </p:cNvPr>
          <p:cNvSpPr/>
          <p:nvPr userDrawn="1"/>
        </p:nvSpPr>
        <p:spPr>
          <a:xfrm>
            <a:off x="3549536" y="-1"/>
            <a:ext cx="166253" cy="685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665F8C1-F2B0-DAE3-7A1D-7AD14826492D}"/>
              </a:ext>
            </a:extLst>
          </p:cNvPr>
          <p:cNvPicPr>
            <a:picLocks noChangeAspect="1"/>
          </p:cNvPicPr>
          <p:nvPr userDrawn="1"/>
        </p:nvPicPr>
        <p:blipFill>
          <a:blip r:embed="rId3" cstate="print">
            <a:lum bright="70000" contrast="-70000"/>
            <a:extLst>
              <a:ext uri="{28A0092B-C50C-407E-A947-70E740481C1C}">
                <a14:useLocalDpi xmlns:a14="http://schemas.microsoft.com/office/drawing/2010/main"/>
              </a:ext>
            </a:extLst>
          </a:blip>
          <a:srcRect/>
          <a:stretch/>
        </p:blipFill>
        <p:spPr>
          <a:xfrm>
            <a:off x="136218" y="6348381"/>
            <a:ext cx="890886" cy="419964"/>
          </a:xfrm>
          <a:prstGeom prst="rect">
            <a:avLst/>
          </a:prstGeom>
        </p:spPr>
      </p:pic>
    </p:spTree>
    <p:extLst>
      <p:ext uri="{BB962C8B-B14F-4D97-AF65-F5344CB8AC3E}">
        <p14:creationId xmlns:p14="http://schemas.microsoft.com/office/powerpoint/2010/main" val="395348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Bar with Content on Lef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F56898-1DDD-14B8-6A57-0ACD39C39B8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3548268" cy="6858001"/>
          </a:xfrm>
          <a:prstGeom prst="rect">
            <a:avLst/>
          </a:prstGeom>
        </p:spPr>
      </p:pic>
      <p:sp>
        <p:nvSpPr>
          <p:cNvPr id="8" name="Rectangle 7">
            <a:extLst>
              <a:ext uri="{FF2B5EF4-FFF2-40B4-BE49-F238E27FC236}">
                <a16:creationId xmlns:a16="http://schemas.microsoft.com/office/drawing/2014/main" id="{DC3AF7D7-5E7C-EB10-36E9-61203635622B}"/>
              </a:ext>
            </a:extLst>
          </p:cNvPr>
          <p:cNvSpPr/>
          <p:nvPr userDrawn="1"/>
        </p:nvSpPr>
        <p:spPr>
          <a:xfrm>
            <a:off x="3549536" y="-1"/>
            <a:ext cx="166253" cy="685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78993-A017-2243-8137-EAF3CB08D088}"/>
              </a:ext>
            </a:extLst>
          </p:cNvPr>
          <p:cNvSpPr>
            <a:spLocks noGrp="1"/>
          </p:cNvSpPr>
          <p:nvPr>
            <p:ph type="title" hasCustomPrompt="1"/>
          </p:nvPr>
        </p:nvSpPr>
        <p:spPr>
          <a:xfrm>
            <a:off x="480392" y="396460"/>
            <a:ext cx="2724164" cy="1301473"/>
          </a:xfrm>
        </p:spPr>
        <p:txBody>
          <a:bodyPr/>
          <a:lstStyle>
            <a:lvl1pPr>
              <a:defRPr>
                <a:solidFill>
                  <a:schemeClr val="bg1"/>
                </a:solidFill>
              </a:defRPr>
            </a:lvl1pPr>
          </a:lstStyle>
          <a:p>
            <a:r>
              <a:rPr lang="en-US"/>
              <a:t>Title</a:t>
            </a:r>
          </a:p>
        </p:txBody>
      </p:sp>
      <p:sp>
        <p:nvSpPr>
          <p:cNvPr id="3" name="Content Placeholder 2">
            <a:extLst>
              <a:ext uri="{FF2B5EF4-FFF2-40B4-BE49-F238E27FC236}">
                <a16:creationId xmlns:a16="http://schemas.microsoft.com/office/drawing/2014/main" id="{750CCE92-D5F4-0E40-95F7-EBC0C5B05569}"/>
              </a:ext>
            </a:extLst>
          </p:cNvPr>
          <p:cNvSpPr>
            <a:spLocks noGrp="1"/>
          </p:cNvSpPr>
          <p:nvPr>
            <p:ph sz="half" idx="1" hasCustomPrompt="1"/>
          </p:nvPr>
        </p:nvSpPr>
        <p:spPr>
          <a:xfrm>
            <a:off x="480392" y="1825625"/>
            <a:ext cx="2724164" cy="4351338"/>
          </a:xfrm>
        </p:spPr>
        <p:txBody>
          <a:bodyPr>
            <a:normAutofit/>
          </a:bodyPr>
          <a:lstStyle>
            <a:lvl1pPr marL="0" indent="0">
              <a:spcBef>
                <a:spcPts val="0"/>
              </a:spcBef>
              <a:spcAft>
                <a:spcPts val="1200"/>
              </a:spcAft>
              <a:buNone/>
              <a:defRPr sz="2000">
                <a:solidFill>
                  <a:schemeClr val="bg1"/>
                </a:solidFill>
                <a:latin typeface="+mj-lt"/>
              </a:defRPr>
            </a:lvl1pPr>
            <a:lvl2pPr marL="457200" indent="0">
              <a:spcBef>
                <a:spcPts val="0"/>
              </a:spcBef>
              <a:spcAft>
                <a:spcPts val="1200"/>
              </a:spcAft>
              <a:buNone/>
              <a:defRPr sz="2000">
                <a:solidFill>
                  <a:schemeClr val="bg1"/>
                </a:solidFill>
                <a:latin typeface="+mj-lt"/>
              </a:defRPr>
            </a:lvl2pPr>
            <a:lvl3pPr marL="914400" indent="0">
              <a:spcBef>
                <a:spcPts val="0"/>
              </a:spcBef>
              <a:spcAft>
                <a:spcPts val="1200"/>
              </a:spcAft>
              <a:buNone/>
              <a:defRPr sz="2000">
                <a:solidFill>
                  <a:schemeClr val="bg1"/>
                </a:solidFill>
                <a:latin typeface="+mj-lt"/>
              </a:defRPr>
            </a:lvl3pPr>
            <a:lvl4pPr marL="1371600" indent="0">
              <a:spcBef>
                <a:spcPts val="0"/>
              </a:spcBef>
              <a:spcAft>
                <a:spcPts val="1200"/>
              </a:spcAft>
              <a:buNone/>
              <a:defRPr sz="2000">
                <a:solidFill>
                  <a:schemeClr val="bg1"/>
                </a:solidFill>
                <a:latin typeface="+mj-lt"/>
              </a:defRPr>
            </a:lvl4pPr>
            <a:lvl5pPr marL="1828800" indent="0">
              <a:spcBef>
                <a:spcPts val="0"/>
              </a:spcBef>
              <a:spcAft>
                <a:spcPts val="1200"/>
              </a:spcAft>
              <a:buNone/>
              <a:defRPr sz="2000">
                <a:solidFill>
                  <a:schemeClr val="bg1"/>
                </a:solidFill>
                <a:latin typeface="+mj-l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4" name="Content Placeholder 3">
            <a:extLst>
              <a:ext uri="{FF2B5EF4-FFF2-40B4-BE49-F238E27FC236}">
                <a16:creationId xmlns:a16="http://schemas.microsoft.com/office/drawing/2014/main" id="{3CB18432-8779-9E40-977E-E0623C6EF50F}"/>
              </a:ext>
            </a:extLst>
          </p:cNvPr>
          <p:cNvSpPr>
            <a:spLocks noGrp="1"/>
          </p:cNvSpPr>
          <p:nvPr>
            <p:ph sz="half" idx="2"/>
          </p:nvPr>
        </p:nvSpPr>
        <p:spPr>
          <a:xfrm>
            <a:off x="3985953" y="1825625"/>
            <a:ext cx="772234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E5EE125-052D-304C-9C86-5D6365A1F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AE14F4-5916-5B43-B734-9C0ABFF90014}"/>
              </a:ext>
            </a:extLst>
          </p:cNvPr>
          <p:cNvSpPr>
            <a:spLocks noGrp="1"/>
          </p:cNvSpPr>
          <p:nvPr>
            <p:ph type="sldNum" sz="quarter" idx="12"/>
          </p:nvPr>
        </p:nvSpPr>
        <p:spPr/>
        <p:txBody>
          <a:bodyPr/>
          <a:lstStyle/>
          <a:p>
            <a:fld id="{F2AE5F92-D721-6F42-898E-1A0DBF6914A1}" type="slidenum">
              <a:rPr lang="en-US" smtClean="0"/>
              <a:t>‹#›</a:t>
            </a:fld>
            <a:endParaRPr lang="en-US"/>
          </a:p>
        </p:txBody>
      </p:sp>
      <p:sp>
        <p:nvSpPr>
          <p:cNvPr id="17" name="Text Placeholder 16">
            <a:extLst>
              <a:ext uri="{FF2B5EF4-FFF2-40B4-BE49-F238E27FC236}">
                <a16:creationId xmlns:a16="http://schemas.microsoft.com/office/drawing/2014/main" id="{187CBFAC-9D2D-1E3C-01A0-6BC22C7C49A3}"/>
              </a:ext>
            </a:extLst>
          </p:cNvPr>
          <p:cNvSpPr>
            <a:spLocks noGrp="1"/>
          </p:cNvSpPr>
          <p:nvPr>
            <p:ph type="body" sz="quarter" idx="13" hasCustomPrompt="1"/>
          </p:nvPr>
        </p:nvSpPr>
        <p:spPr>
          <a:xfrm>
            <a:off x="3985953" y="396875"/>
            <a:ext cx="7721860" cy="1301750"/>
          </a:xfrm>
        </p:spPr>
        <p:txBody>
          <a:bodyPr anchor="b"/>
          <a:lstStyle>
            <a:lvl1pPr marL="0" indent="0">
              <a:buNone/>
              <a:defRPr sz="2400" b="1">
                <a:solidFill>
                  <a:schemeClr val="accent1"/>
                </a:solidFill>
              </a:defRPr>
            </a:lvl1pPr>
            <a:lvl2pPr marL="457200" indent="0">
              <a:buNone/>
              <a:defRPr sz="2400">
                <a:solidFill>
                  <a:schemeClr val="accent2"/>
                </a:solidFill>
              </a:defRPr>
            </a:lvl2pPr>
            <a:lvl3pPr marL="914400" indent="0">
              <a:buNone/>
              <a:defRPr sz="2400">
                <a:solidFill>
                  <a:schemeClr val="accent2"/>
                </a:solidFill>
              </a:defRPr>
            </a:lvl3pPr>
          </a:lstStyle>
          <a:p>
            <a:pPr lvl="0"/>
            <a:r>
              <a:rPr lang="en-US"/>
              <a:t>Header</a:t>
            </a:r>
          </a:p>
        </p:txBody>
      </p:sp>
      <p:pic>
        <p:nvPicPr>
          <p:cNvPr id="9" name="Picture 8">
            <a:extLst>
              <a:ext uri="{FF2B5EF4-FFF2-40B4-BE49-F238E27FC236}">
                <a16:creationId xmlns:a16="http://schemas.microsoft.com/office/drawing/2014/main" id="{B0F5EF72-D611-5B47-1455-D4E353E392F5}"/>
              </a:ext>
            </a:extLst>
          </p:cNvPr>
          <p:cNvPicPr>
            <a:picLocks noChangeAspect="1"/>
          </p:cNvPicPr>
          <p:nvPr userDrawn="1"/>
        </p:nvPicPr>
        <p:blipFill>
          <a:blip r:embed="rId3" cstate="print">
            <a:lum bright="70000" contrast="-70000"/>
            <a:extLst>
              <a:ext uri="{28A0092B-C50C-407E-A947-70E740481C1C}">
                <a14:useLocalDpi xmlns:a14="http://schemas.microsoft.com/office/drawing/2010/main"/>
              </a:ext>
            </a:extLst>
          </a:blip>
          <a:srcRect/>
          <a:stretch/>
        </p:blipFill>
        <p:spPr>
          <a:xfrm>
            <a:off x="136218" y="6348381"/>
            <a:ext cx="890886" cy="419964"/>
          </a:xfrm>
          <a:prstGeom prst="rect">
            <a:avLst/>
          </a:prstGeom>
        </p:spPr>
      </p:pic>
    </p:spTree>
    <p:extLst>
      <p:ext uri="{BB962C8B-B14F-4D97-AF65-F5344CB8AC3E}">
        <p14:creationId xmlns:p14="http://schemas.microsoft.com/office/powerpoint/2010/main" val="221866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Menu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A3C5CC-3B72-D893-4942-E82517F97AF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 y="-1"/>
            <a:ext cx="5019618" cy="6858001"/>
          </a:xfrm>
          <a:prstGeom prst="rect">
            <a:avLst/>
          </a:prstGeom>
        </p:spPr>
      </p:pic>
      <p:sp>
        <p:nvSpPr>
          <p:cNvPr id="3" name="Rectangle 2">
            <a:extLst>
              <a:ext uri="{FF2B5EF4-FFF2-40B4-BE49-F238E27FC236}">
                <a16:creationId xmlns:a16="http://schemas.microsoft.com/office/drawing/2014/main" id="{3F289109-3AF7-FF15-7F97-D1356DB6EA90}"/>
              </a:ext>
            </a:extLst>
          </p:cNvPr>
          <p:cNvSpPr/>
          <p:nvPr userDrawn="1"/>
        </p:nvSpPr>
        <p:spPr>
          <a:xfrm>
            <a:off x="4937759" y="-2"/>
            <a:ext cx="166253" cy="685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150B257-A870-4246-B064-E82E8B159F78}"/>
              </a:ext>
            </a:extLst>
          </p:cNvPr>
          <p:cNvSpPr>
            <a:spLocks noGrp="1"/>
          </p:cNvSpPr>
          <p:nvPr>
            <p:ph type="title" hasCustomPrompt="1"/>
          </p:nvPr>
        </p:nvSpPr>
        <p:spPr>
          <a:xfrm>
            <a:off x="730881" y="961360"/>
            <a:ext cx="3760651" cy="538256"/>
          </a:xfrm>
        </p:spPr>
        <p:txBody>
          <a:bodyPr/>
          <a:lstStyle>
            <a:lvl1pPr>
              <a:defRPr>
                <a:solidFill>
                  <a:schemeClr val="bg1"/>
                </a:solidFill>
              </a:defRPr>
            </a:lvl1pPr>
          </a:lstStyle>
          <a:p>
            <a:r>
              <a:rPr lang="en-US"/>
              <a:t>Section Menu</a:t>
            </a:r>
          </a:p>
        </p:txBody>
      </p:sp>
      <p:sp>
        <p:nvSpPr>
          <p:cNvPr id="11" name="Text Placeholder 11">
            <a:extLst>
              <a:ext uri="{FF2B5EF4-FFF2-40B4-BE49-F238E27FC236}">
                <a16:creationId xmlns:a16="http://schemas.microsoft.com/office/drawing/2014/main" id="{BF67B4F0-D384-407E-A5CD-D7793335BC5C}"/>
              </a:ext>
            </a:extLst>
          </p:cNvPr>
          <p:cNvSpPr>
            <a:spLocks noGrp="1"/>
          </p:cNvSpPr>
          <p:nvPr>
            <p:ph type="body" sz="quarter" idx="16" hasCustomPrompt="1"/>
          </p:nvPr>
        </p:nvSpPr>
        <p:spPr>
          <a:xfrm>
            <a:off x="1556236" y="1870511"/>
            <a:ext cx="2935297" cy="1129544"/>
          </a:xfrm>
        </p:spPr>
        <p:txBody>
          <a:bodyPr anchor="ctr">
            <a:normAutofit/>
          </a:bodyPr>
          <a:lstStyle>
            <a:lvl1pPr marL="0" indent="0">
              <a:buNone/>
              <a:defRPr sz="1500" b="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17" name="Text Placeholder 11">
            <a:extLst>
              <a:ext uri="{FF2B5EF4-FFF2-40B4-BE49-F238E27FC236}">
                <a16:creationId xmlns:a16="http://schemas.microsoft.com/office/drawing/2014/main" id="{D7A81439-EFCB-4AB7-B300-8505AF516069}"/>
              </a:ext>
            </a:extLst>
          </p:cNvPr>
          <p:cNvSpPr>
            <a:spLocks noGrp="1"/>
          </p:cNvSpPr>
          <p:nvPr>
            <p:ph type="body" sz="quarter" idx="17" hasCustomPrompt="1"/>
          </p:nvPr>
        </p:nvSpPr>
        <p:spPr>
          <a:xfrm>
            <a:off x="1556235" y="3161379"/>
            <a:ext cx="2935297" cy="1129544"/>
          </a:xfrm>
        </p:spPr>
        <p:txBody>
          <a:bodyPr anchor="ctr">
            <a:normAutofit/>
          </a:bodyPr>
          <a:lstStyle>
            <a:lvl1pPr marL="0" indent="0">
              <a:buNone/>
              <a:defRPr sz="1500" b="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18" name="Text Placeholder 11">
            <a:extLst>
              <a:ext uri="{FF2B5EF4-FFF2-40B4-BE49-F238E27FC236}">
                <a16:creationId xmlns:a16="http://schemas.microsoft.com/office/drawing/2014/main" id="{C15D2B36-B4B5-4AB3-A8B3-A9DD74213A32}"/>
              </a:ext>
            </a:extLst>
          </p:cNvPr>
          <p:cNvSpPr>
            <a:spLocks noGrp="1"/>
          </p:cNvSpPr>
          <p:nvPr>
            <p:ph type="body" sz="quarter" idx="18" hasCustomPrompt="1"/>
          </p:nvPr>
        </p:nvSpPr>
        <p:spPr>
          <a:xfrm>
            <a:off x="1556236" y="4452246"/>
            <a:ext cx="2935297" cy="1129544"/>
          </a:xfrm>
        </p:spPr>
        <p:txBody>
          <a:bodyPr anchor="ctr">
            <a:normAutofit/>
          </a:bodyPr>
          <a:lstStyle>
            <a:lvl1pPr marL="0" indent="0">
              <a:buNone/>
              <a:defRPr sz="1500" b="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19" name="Title 1">
            <a:extLst>
              <a:ext uri="{FF2B5EF4-FFF2-40B4-BE49-F238E27FC236}">
                <a16:creationId xmlns:a16="http://schemas.microsoft.com/office/drawing/2014/main" id="{769775E5-697B-48B5-95AA-1E3F337F7FD7}"/>
              </a:ext>
            </a:extLst>
          </p:cNvPr>
          <p:cNvSpPr txBox="1">
            <a:spLocks/>
          </p:cNvSpPr>
          <p:nvPr userDrawn="1"/>
        </p:nvSpPr>
        <p:spPr>
          <a:xfrm>
            <a:off x="864892" y="1923046"/>
            <a:ext cx="739832" cy="879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kern="1200">
                <a:solidFill>
                  <a:schemeClr val="tx1"/>
                </a:solidFill>
                <a:latin typeface="Franklin Gothic Book" panose="020B05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i="0" u="none" strike="noStrike" kern="1200" cap="none" spc="0" normalizeH="0" baseline="0" noProof="0">
                <a:ln>
                  <a:noFill/>
                </a:ln>
                <a:solidFill>
                  <a:schemeClr val="accent5"/>
                </a:solidFill>
                <a:effectLst/>
                <a:uLnTx/>
                <a:uFillTx/>
                <a:latin typeface="Arial" panose="020B0604020202020204" pitchFamily="34" charset="0"/>
                <a:cs typeface="Arial" panose="020B0604020202020204" pitchFamily="34" charset="0"/>
              </a:rPr>
              <a:t>1</a:t>
            </a:r>
          </a:p>
        </p:txBody>
      </p:sp>
      <p:sp>
        <p:nvSpPr>
          <p:cNvPr id="20" name="Title 1">
            <a:extLst>
              <a:ext uri="{FF2B5EF4-FFF2-40B4-BE49-F238E27FC236}">
                <a16:creationId xmlns:a16="http://schemas.microsoft.com/office/drawing/2014/main" id="{74BAF028-F7B7-4F6E-ABCE-0067F0C4F561}"/>
              </a:ext>
            </a:extLst>
          </p:cNvPr>
          <p:cNvSpPr txBox="1">
            <a:spLocks/>
          </p:cNvSpPr>
          <p:nvPr userDrawn="1"/>
        </p:nvSpPr>
        <p:spPr>
          <a:xfrm>
            <a:off x="864892" y="3161450"/>
            <a:ext cx="739832" cy="879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kern="1200">
                <a:solidFill>
                  <a:schemeClr val="tx1"/>
                </a:solidFill>
                <a:latin typeface="Franklin Gothic Book" panose="020B05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a:solidFill>
                  <a:schemeClr val="accent5"/>
                </a:solidFill>
                <a:latin typeface="Arial" panose="020B0604020202020204" pitchFamily="34" charset="0"/>
                <a:cs typeface="Arial" panose="020B0604020202020204" pitchFamily="34" charset="0"/>
              </a:rPr>
              <a:t>2</a:t>
            </a:r>
            <a:endParaRPr kumimoji="0" lang="en-US" sz="4000" i="0" u="none" strike="noStrike" kern="1200" cap="none" spc="0" normalizeH="0" baseline="0" noProof="0">
              <a:ln>
                <a:noFill/>
              </a:ln>
              <a:solidFill>
                <a:schemeClr val="accent5"/>
              </a:solidFill>
              <a:effectLst/>
              <a:uLnTx/>
              <a:uFillTx/>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F3F94E9B-5141-434E-9B34-F411DC7F4F6C}"/>
              </a:ext>
            </a:extLst>
          </p:cNvPr>
          <p:cNvSpPr txBox="1">
            <a:spLocks/>
          </p:cNvSpPr>
          <p:nvPr userDrawn="1"/>
        </p:nvSpPr>
        <p:spPr>
          <a:xfrm>
            <a:off x="864892" y="4399854"/>
            <a:ext cx="739832" cy="879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kern="1200">
                <a:solidFill>
                  <a:schemeClr val="tx1"/>
                </a:solidFill>
                <a:latin typeface="Franklin Gothic Book" panose="020B05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a:solidFill>
                  <a:schemeClr val="accent5"/>
                </a:solidFill>
                <a:latin typeface="Arial" panose="020B0604020202020204" pitchFamily="34" charset="0"/>
                <a:cs typeface="Arial" panose="020B0604020202020204" pitchFamily="34" charset="0"/>
              </a:rPr>
              <a:t>3</a:t>
            </a:r>
            <a:endParaRPr kumimoji="0" lang="en-US" sz="4000" i="0" u="none" strike="noStrike" kern="1200" cap="none" spc="0" normalizeH="0" baseline="0" noProof="0">
              <a:ln>
                <a:noFill/>
              </a:ln>
              <a:solidFill>
                <a:schemeClr val="accent5"/>
              </a:solidFill>
              <a:effectLst/>
              <a:uLnTx/>
              <a:uFillTx/>
              <a:latin typeface="Arial" panose="020B0604020202020204" pitchFamily="34" charset="0"/>
              <a:cs typeface="Arial" panose="020B0604020202020204" pitchFamily="34" charset="0"/>
            </a:endParaRPr>
          </a:p>
        </p:txBody>
      </p:sp>
      <p:sp>
        <p:nvSpPr>
          <p:cNvPr id="8" name="Picture Placeholder 2">
            <a:extLst>
              <a:ext uri="{FF2B5EF4-FFF2-40B4-BE49-F238E27FC236}">
                <a16:creationId xmlns:a16="http://schemas.microsoft.com/office/drawing/2014/main" id="{A2270514-D558-2CE1-4083-A532B8A13BFD}"/>
              </a:ext>
            </a:extLst>
          </p:cNvPr>
          <p:cNvSpPr>
            <a:spLocks noGrp="1"/>
          </p:cNvSpPr>
          <p:nvPr>
            <p:ph type="pic" sz="quarter" idx="13"/>
          </p:nvPr>
        </p:nvSpPr>
        <p:spPr>
          <a:xfrm>
            <a:off x="5104012" y="-4"/>
            <a:ext cx="7087988" cy="6858003"/>
          </a:xfrm>
        </p:spPr>
        <p:txBody>
          <a:bodyPr/>
          <a:lstStyle>
            <a:lvl1pPr marL="0" indent="0">
              <a:buNone/>
              <a:defRPr/>
            </a:lvl1pPr>
          </a:lstStyle>
          <a:p>
            <a:r>
              <a:rPr lang="en-US"/>
              <a:t>Click icon to add picture</a:t>
            </a:r>
          </a:p>
        </p:txBody>
      </p:sp>
      <p:sp>
        <p:nvSpPr>
          <p:cNvPr id="9" name="Freeform: Shape 8">
            <a:extLst>
              <a:ext uri="{FF2B5EF4-FFF2-40B4-BE49-F238E27FC236}">
                <a16:creationId xmlns:a16="http://schemas.microsoft.com/office/drawing/2014/main" id="{E8B59CD7-A2E0-B1BB-B0B5-1800B8956C4A}"/>
              </a:ext>
            </a:extLst>
          </p:cNvPr>
          <p:cNvSpPr/>
          <p:nvPr userDrawn="1"/>
        </p:nvSpPr>
        <p:spPr>
          <a:xfrm flipH="1" flipV="1">
            <a:off x="9633129" y="6206030"/>
            <a:ext cx="2558871" cy="658640"/>
          </a:xfrm>
          <a:custGeom>
            <a:avLst/>
            <a:gdLst>
              <a:gd name="connsiteX0" fmla="*/ 0 w 2558871"/>
              <a:gd name="connsiteY0" fmla="*/ 0 h 658640"/>
              <a:gd name="connsiteX1" fmla="*/ 2558871 w 2558871"/>
              <a:gd name="connsiteY1" fmla="*/ 0 h 658640"/>
              <a:gd name="connsiteX2" fmla="*/ 810992 w 2558871"/>
              <a:gd name="connsiteY2" fmla="*/ 515151 h 658640"/>
              <a:gd name="connsiteX3" fmla="*/ 60805 w 2558871"/>
              <a:gd name="connsiteY3" fmla="*/ 655521 h 658640"/>
              <a:gd name="connsiteX4" fmla="*/ 0 w 2558871"/>
              <a:gd name="connsiteY4" fmla="*/ 658640 h 658640"/>
              <a:gd name="connsiteX5" fmla="*/ 0 w 2558871"/>
              <a:gd name="connsiteY5" fmla="*/ 0 h 65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871" h="658640">
                <a:moveTo>
                  <a:pt x="0" y="0"/>
                </a:moveTo>
                <a:lnTo>
                  <a:pt x="2558871" y="0"/>
                </a:lnTo>
                <a:cubicBezTo>
                  <a:pt x="1957676" y="54335"/>
                  <a:pt x="1397961" y="343320"/>
                  <a:pt x="810992" y="515151"/>
                </a:cubicBezTo>
                <a:cubicBezTo>
                  <a:pt x="566165" y="586819"/>
                  <a:pt x="314468" y="633937"/>
                  <a:pt x="60805" y="655521"/>
                </a:cubicBezTo>
                <a:lnTo>
                  <a:pt x="0" y="658640"/>
                </a:lnTo>
                <a:lnTo>
                  <a:pt x="0" y="0"/>
                </a:lnTo>
                <a:close/>
              </a:path>
            </a:pathLst>
          </a:custGeom>
          <a:blipFill dpi="0" rotWithShape="1">
            <a:blip r:embed="rId3" cstate="screen">
              <a:extLst>
                <a:ext uri="{28A0092B-C50C-407E-A947-70E740481C1C}">
                  <a14:useLocalDpi xmlns:a14="http://schemas.microsoft.com/office/drawing/2010/main"/>
                </a:ext>
              </a:extLst>
            </a:blip>
            <a:srcRect/>
            <a:tile tx="0" ty="0" sx="100000" sy="100000" flip="none" algn="tl"/>
          </a:blip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4E69D51-D487-BB39-CE03-932C5034EFF9}"/>
              </a:ext>
            </a:extLst>
          </p:cNvPr>
          <p:cNvSpPr/>
          <p:nvPr userDrawn="1"/>
        </p:nvSpPr>
        <p:spPr>
          <a:xfrm flipH="1" flipV="1">
            <a:off x="9199417" y="6071205"/>
            <a:ext cx="2992583" cy="803626"/>
          </a:xfrm>
          <a:custGeom>
            <a:avLst/>
            <a:gdLst>
              <a:gd name="connsiteX0" fmla="*/ 2992583 w 2992583"/>
              <a:gd name="connsiteY0" fmla="*/ 0 h 803626"/>
              <a:gd name="connsiteX1" fmla="*/ 818949 w 2992583"/>
              <a:gd name="connsiteY1" fmla="*/ 659326 h 803626"/>
              <a:gd name="connsiteX2" fmla="*/ 65795 w 2992583"/>
              <a:gd name="connsiteY2" fmla="*/ 800251 h 803626"/>
              <a:gd name="connsiteX3" fmla="*/ 0 w 2992583"/>
              <a:gd name="connsiteY3" fmla="*/ 803626 h 803626"/>
              <a:gd name="connsiteX4" fmla="*/ 0 w 2992583"/>
              <a:gd name="connsiteY4" fmla="*/ 658992 h 803626"/>
              <a:gd name="connsiteX5" fmla="*/ 65795 w 2992583"/>
              <a:gd name="connsiteY5" fmla="*/ 655617 h 803626"/>
              <a:gd name="connsiteX6" fmla="*/ 818949 w 2992583"/>
              <a:gd name="connsiteY6" fmla="*/ 514693 h 803626"/>
              <a:gd name="connsiteX7" fmla="*/ 864293 w 2992583"/>
              <a:gd name="connsiteY7" fmla="*/ 501098 h 803626"/>
              <a:gd name="connsiteX8" fmla="*/ 865497 w 2992583"/>
              <a:gd name="connsiteY8" fmla="*/ 500754 h 803626"/>
              <a:gd name="connsiteX9" fmla="*/ 872466 w 2992583"/>
              <a:gd name="connsiteY9" fmla="*/ 498689 h 803626"/>
              <a:gd name="connsiteX10" fmla="*/ 874703 w 2992583"/>
              <a:gd name="connsiteY10" fmla="*/ 498001 h 803626"/>
              <a:gd name="connsiteX11" fmla="*/ 875907 w 2992583"/>
              <a:gd name="connsiteY11" fmla="*/ 497656 h 803626"/>
              <a:gd name="connsiteX12" fmla="*/ 2531838 w 2992583"/>
              <a:gd name="connsiteY12" fmla="*/ 1807 h 803626"/>
              <a:gd name="connsiteX13" fmla="*/ 2992583 w 2992583"/>
              <a:gd name="connsiteY13" fmla="*/ 0 h 80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2583" h="803626">
                <a:moveTo>
                  <a:pt x="2992583" y="0"/>
                </a:moveTo>
                <a:cubicBezTo>
                  <a:pt x="2250487" y="110476"/>
                  <a:pt x="1397398" y="489999"/>
                  <a:pt x="818949" y="659326"/>
                </a:cubicBezTo>
                <a:cubicBezTo>
                  <a:pt x="573153" y="731277"/>
                  <a:pt x="320461" y="778582"/>
                  <a:pt x="65795" y="800251"/>
                </a:cubicBezTo>
                <a:lnTo>
                  <a:pt x="0" y="803626"/>
                </a:lnTo>
                <a:lnTo>
                  <a:pt x="0" y="658992"/>
                </a:lnTo>
                <a:lnTo>
                  <a:pt x="65795" y="655617"/>
                </a:lnTo>
                <a:cubicBezTo>
                  <a:pt x="320461" y="633948"/>
                  <a:pt x="573153" y="586644"/>
                  <a:pt x="818949" y="514693"/>
                </a:cubicBezTo>
                <a:cubicBezTo>
                  <a:pt x="834092" y="510219"/>
                  <a:pt x="849235" y="505658"/>
                  <a:pt x="864293" y="501098"/>
                </a:cubicBezTo>
                <a:cubicBezTo>
                  <a:pt x="864723" y="501012"/>
                  <a:pt x="865067" y="500840"/>
                  <a:pt x="865497" y="500754"/>
                </a:cubicBezTo>
                <a:cubicBezTo>
                  <a:pt x="867647" y="500151"/>
                  <a:pt x="870057" y="499377"/>
                  <a:pt x="872466" y="498689"/>
                </a:cubicBezTo>
                <a:cubicBezTo>
                  <a:pt x="873241" y="498431"/>
                  <a:pt x="873929" y="498259"/>
                  <a:pt x="874703" y="498001"/>
                </a:cubicBezTo>
                <a:cubicBezTo>
                  <a:pt x="875133" y="497915"/>
                  <a:pt x="875477" y="497742"/>
                  <a:pt x="875907" y="497656"/>
                </a:cubicBezTo>
                <a:cubicBezTo>
                  <a:pt x="1430867" y="327899"/>
                  <a:pt x="1963456" y="63498"/>
                  <a:pt x="2531838" y="1807"/>
                </a:cubicBezTo>
                <a:lnTo>
                  <a:pt x="2992583" y="0"/>
                </a:lnTo>
                <a:close/>
              </a:path>
            </a:pathLst>
          </a:custGeom>
          <a:solidFill>
            <a:schemeClr val="accent5"/>
          </a:solidFill>
          <a:ln w="0" cap="flat">
            <a:noFill/>
            <a:prstDash val="solid"/>
            <a:miter/>
          </a:ln>
        </p:spPr>
        <p:txBody>
          <a:bodyPr rtlCol="0" anchor="ctr"/>
          <a:lstStyle/>
          <a:p>
            <a:endParaRPr lang="en-US"/>
          </a:p>
        </p:txBody>
      </p:sp>
      <p:sp>
        <p:nvSpPr>
          <p:cNvPr id="13" name="Footer Placeholder 4">
            <a:extLst>
              <a:ext uri="{FF2B5EF4-FFF2-40B4-BE49-F238E27FC236}">
                <a16:creationId xmlns:a16="http://schemas.microsoft.com/office/drawing/2014/main" id="{062CAD55-2865-12B7-D754-E9202660A65F}"/>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14" name="Slide Number Placeholder 5">
            <a:extLst>
              <a:ext uri="{FF2B5EF4-FFF2-40B4-BE49-F238E27FC236}">
                <a16:creationId xmlns:a16="http://schemas.microsoft.com/office/drawing/2014/main" id="{B2EC6FF5-EFD9-C17D-3E9C-7284222D4F70}"/>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pic>
        <p:nvPicPr>
          <p:cNvPr id="4" name="Picture 3">
            <a:extLst>
              <a:ext uri="{FF2B5EF4-FFF2-40B4-BE49-F238E27FC236}">
                <a16:creationId xmlns:a16="http://schemas.microsoft.com/office/drawing/2014/main" id="{99842CF4-B6F8-DCF8-1C46-895E6CAC6DB3}"/>
              </a:ext>
            </a:extLst>
          </p:cNvPr>
          <p:cNvPicPr>
            <a:picLocks noChangeAspect="1"/>
          </p:cNvPicPr>
          <p:nvPr userDrawn="1"/>
        </p:nvPicPr>
        <p:blipFill>
          <a:blip r:embed="rId4" cstate="print">
            <a:lum bright="70000" contrast="-70000"/>
            <a:extLst>
              <a:ext uri="{28A0092B-C50C-407E-A947-70E740481C1C}">
                <a14:useLocalDpi xmlns:a14="http://schemas.microsoft.com/office/drawing/2010/main"/>
              </a:ext>
            </a:extLst>
          </a:blip>
          <a:srcRect/>
          <a:stretch/>
        </p:blipFill>
        <p:spPr>
          <a:xfrm>
            <a:off x="136218" y="6348381"/>
            <a:ext cx="890886" cy="419964"/>
          </a:xfrm>
          <a:prstGeom prst="rect">
            <a:avLst/>
          </a:prstGeom>
        </p:spPr>
      </p:pic>
    </p:spTree>
    <p:extLst>
      <p:ext uri="{BB962C8B-B14F-4D97-AF65-F5344CB8AC3E}">
        <p14:creationId xmlns:p14="http://schemas.microsoft.com/office/powerpoint/2010/main" val="35786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Menu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A3BDE3-39C8-9288-E398-20AE7824C63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 y="-1"/>
            <a:ext cx="5019618" cy="6858001"/>
          </a:xfrm>
          <a:prstGeom prst="rect">
            <a:avLst/>
          </a:prstGeom>
        </p:spPr>
      </p:pic>
      <p:sp>
        <p:nvSpPr>
          <p:cNvPr id="5" name="Rectangle 4">
            <a:extLst>
              <a:ext uri="{FF2B5EF4-FFF2-40B4-BE49-F238E27FC236}">
                <a16:creationId xmlns:a16="http://schemas.microsoft.com/office/drawing/2014/main" id="{7C72610E-A6CD-651F-06BE-722B6EC6CF56}"/>
              </a:ext>
            </a:extLst>
          </p:cNvPr>
          <p:cNvSpPr/>
          <p:nvPr userDrawn="1"/>
        </p:nvSpPr>
        <p:spPr>
          <a:xfrm>
            <a:off x="4937759" y="-2"/>
            <a:ext cx="166253" cy="685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150B257-A870-4246-B064-E82E8B159F78}"/>
              </a:ext>
            </a:extLst>
          </p:cNvPr>
          <p:cNvSpPr>
            <a:spLocks noGrp="1"/>
          </p:cNvSpPr>
          <p:nvPr>
            <p:ph type="title" hasCustomPrompt="1"/>
          </p:nvPr>
        </p:nvSpPr>
        <p:spPr>
          <a:xfrm>
            <a:off x="730881" y="961360"/>
            <a:ext cx="3760651" cy="538256"/>
          </a:xfrm>
        </p:spPr>
        <p:txBody>
          <a:bodyPr/>
          <a:lstStyle>
            <a:lvl1pPr>
              <a:defRPr>
                <a:solidFill>
                  <a:schemeClr val="bg1"/>
                </a:solidFill>
              </a:defRPr>
            </a:lvl1pPr>
          </a:lstStyle>
          <a:p>
            <a:r>
              <a:rPr lang="en-US"/>
              <a:t>Section Menu</a:t>
            </a:r>
          </a:p>
        </p:txBody>
      </p:sp>
      <p:sp>
        <p:nvSpPr>
          <p:cNvPr id="12" name="Picture Placeholder 2">
            <a:extLst>
              <a:ext uri="{FF2B5EF4-FFF2-40B4-BE49-F238E27FC236}">
                <a16:creationId xmlns:a16="http://schemas.microsoft.com/office/drawing/2014/main" id="{397F68AE-CD4F-574D-B13E-E60E6E119379}"/>
              </a:ext>
            </a:extLst>
          </p:cNvPr>
          <p:cNvSpPr>
            <a:spLocks noGrp="1"/>
          </p:cNvSpPr>
          <p:nvPr>
            <p:ph type="pic" sz="quarter" idx="13"/>
          </p:nvPr>
        </p:nvSpPr>
        <p:spPr>
          <a:xfrm>
            <a:off x="5104012" y="-4"/>
            <a:ext cx="7087988" cy="6858003"/>
          </a:xfrm>
        </p:spPr>
        <p:txBody>
          <a:bodyPr/>
          <a:lstStyle>
            <a:lvl1pPr marL="0" indent="0">
              <a:buNone/>
              <a:defRPr/>
            </a:lvl1pPr>
          </a:lstStyle>
          <a:p>
            <a:r>
              <a:rPr lang="en-US"/>
              <a:t>Click icon to add picture</a:t>
            </a:r>
          </a:p>
        </p:txBody>
      </p:sp>
      <p:sp>
        <p:nvSpPr>
          <p:cNvPr id="11" name="Text Placeholder 11">
            <a:extLst>
              <a:ext uri="{FF2B5EF4-FFF2-40B4-BE49-F238E27FC236}">
                <a16:creationId xmlns:a16="http://schemas.microsoft.com/office/drawing/2014/main" id="{BF67B4F0-D384-407E-A5CD-D7793335BC5C}"/>
              </a:ext>
            </a:extLst>
          </p:cNvPr>
          <p:cNvSpPr>
            <a:spLocks noGrp="1"/>
          </p:cNvSpPr>
          <p:nvPr>
            <p:ph type="body" sz="quarter" idx="16" hasCustomPrompt="1"/>
          </p:nvPr>
        </p:nvSpPr>
        <p:spPr>
          <a:xfrm>
            <a:off x="1556236" y="1709871"/>
            <a:ext cx="2935296" cy="824089"/>
          </a:xfrm>
        </p:spPr>
        <p:txBody>
          <a:bodyPr anchor="ctr">
            <a:normAutofit/>
          </a:bodyPr>
          <a:lstStyle>
            <a:lvl1pPr marL="0" indent="0">
              <a:buNone/>
              <a:defRPr sz="1500" b="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17" name="Text Placeholder 11">
            <a:extLst>
              <a:ext uri="{FF2B5EF4-FFF2-40B4-BE49-F238E27FC236}">
                <a16:creationId xmlns:a16="http://schemas.microsoft.com/office/drawing/2014/main" id="{D7A81439-EFCB-4AB7-B300-8505AF516069}"/>
              </a:ext>
            </a:extLst>
          </p:cNvPr>
          <p:cNvSpPr>
            <a:spLocks noGrp="1"/>
          </p:cNvSpPr>
          <p:nvPr>
            <p:ph type="body" sz="quarter" idx="17" hasCustomPrompt="1"/>
          </p:nvPr>
        </p:nvSpPr>
        <p:spPr>
          <a:xfrm>
            <a:off x="1556236" y="2767547"/>
            <a:ext cx="2935296" cy="824089"/>
          </a:xfrm>
        </p:spPr>
        <p:txBody>
          <a:bodyPr anchor="ctr">
            <a:normAutofit/>
          </a:bodyPr>
          <a:lstStyle>
            <a:lvl1pPr marL="0" indent="0">
              <a:buNone/>
              <a:defRPr sz="1500" b="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18" name="Text Placeholder 11">
            <a:extLst>
              <a:ext uri="{FF2B5EF4-FFF2-40B4-BE49-F238E27FC236}">
                <a16:creationId xmlns:a16="http://schemas.microsoft.com/office/drawing/2014/main" id="{C15D2B36-B4B5-4AB3-A8B3-A9DD74213A32}"/>
              </a:ext>
            </a:extLst>
          </p:cNvPr>
          <p:cNvSpPr>
            <a:spLocks noGrp="1"/>
          </p:cNvSpPr>
          <p:nvPr>
            <p:ph type="body" sz="quarter" idx="18" hasCustomPrompt="1"/>
          </p:nvPr>
        </p:nvSpPr>
        <p:spPr>
          <a:xfrm>
            <a:off x="1556236" y="3825223"/>
            <a:ext cx="2935296" cy="824089"/>
          </a:xfrm>
        </p:spPr>
        <p:txBody>
          <a:bodyPr anchor="ctr">
            <a:normAutofit/>
          </a:bodyPr>
          <a:lstStyle>
            <a:lvl1pPr marL="0" indent="0">
              <a:buNone/>
              <a:defRPr sz="1500" b="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19" name="Title 1">
            <a:extLst>
              <a:ext uri="{FF2B5EF4-FFF2-40B4-BE49-F238E27FC236}">
                <a16:creationId xmlns:a16="http://schemas.microsoft.com/office/drawing/2014/main" id="{769775E5-697B-48B5-95AA-1E3F337F7FD7}"/>
              </a:ext>
            </a:extLst>
          </p:cNvPr>
          <p:cNvSpPr txBox="1">
            <a:spLocks/>
          </p:cNvSpPr>
          <p:nvPr userDrawn="1"/>
        </p:nvSpPr>
        <p:spPr>
          <a:xfrm>
            <a:off x="864892" y="1762406"/>
            <a:ext cx="739832" cy="6418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kern="1200">
                <a:solidFill>
                  <a:schemeClr val="tx1"/>
                </a:solidFill>
                <a:latin typeface="Franklin Gothic Book" panose="020B05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i="0" u="none" strike="noStrike" kern="1200" cap="none" spc="0" normalizeH="0" baseline="0" noProof="0">
                <a:ln>
                  <a:noFill/>
                </a:ln>
                <a:solidFill>
                  <a:schemeClr val="accent5"/>
                </a:solidFill>
                <a:effectLst/>
                <a:uLnTx/>
                <a:uFillTx/>
                <a:latin typeface="Arial" panose="020B0604020202020204" pitchFamily="34" charset="0"/>
                <a:cs typeface="Arial" panose="020B0604020202020204" pitchFamily="34" charset="0"/>
              </a:rPr>
              <a:t>1</a:t>
            </a:r>
          </a:p>
        </p:txBody>
      </p:sp>
      <p:sp>
        <p:nvSpPr>
          <p:cNvPr id="20" name="Title 1">
            <a:extLst>
              <a:ext uri="{FF2B5EF4-FFF2-40B4-BE49-F238E27FC236}">
                <a16:creationId xmlns:a16="http://schemas.microsoft.com/office/drawing/2014/main" id="{74BAF028-F7B7-4F6E-ABCE-0067F0C4F561}"/>
              </a:ext>
            </a:extLst>
          </p:cNvPr>
          <p:cNvSpPr txBox="1">
            <a:spLocks/>
          </p:cNvSpPr>
          <p:nvPr userDrawn="1"/>
        </p:nvSpPr>
        <p:spPr>
          <a:xfrm>
            <a:off x="864892" y="2832943"/>
            <a:ext cx="739832" cy="6418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kern="1200">
                <a:solidFill>
                  <a:schemeClr val="tx1"/>
                </a:solidFill>
                <a:latin typeface="Franklin Gothic Book" panose="020B05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a:solidFill>
                  <a:schemeClr val="accent5"/>
                </a:solidFill>
                <a:latin typeface="Arial" panose="020B0604020202020204" pitchFamily="34" charset="0"/>
                <a:cs typeface="Arial" panose="020B0604020202020204" pitchFamily="34" charset="0"/>
              </a:rPr>
              <a:t>2</a:t>
            </a:r>
            <a:endParaRPr kumimoji="0" lang="en-US" sz="4000" i="0" u="none" strike="noStrike" kern="1200" cap="none" spc="0" normalizeH="0" baseline="0" noProof="0">
              <a:ln>
                <a:noFill/>
              </a:ln>
              <a:solidFill>
                <a:schemeClr val="accent5"/>
              </a:solidFill>
              <a:effectLst/>
              <a:uLnTx/>
              <a:uFillTx/>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F3F94E9B-5141-434E-9B34-F411DC7F4F6C}"/>
              </a:ext>
            </a:extLst>
          </p:cNvPr>
          <p:cNvSpPr txBox="1">
            <a:spLocks/>
          </p:cNvSpPr>
          <p:nvPr userDrawn="1"/>
        </p:nvSpPr>
        <p:spPr>
          <a:xfrm>
            <a:off x="864892" y="3903480"/>
            <a:ext cx="739832" cy="6418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kern="1200">
                <a:solidFill>
                  <a:schemeClr val="tx1"/>
                </a:solidFill>
                <a:latin typeface="Franklin Gothic Book" panose="020B05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a:solidFill>
                  <a:schemeClr val="accent5"/>
                </a:solidFill>
                <a:latin typeface="Arial" panose="020B0604020202020204" pitchFamily="34" charset="0"/>
                <a:cs typeface="Arial" panose="020B0604020202020204" pitchFamily="34" charset="0"/>
              </a:rPr>
              <a:t>3</a:t>
            </a:r>
            <a:endParaRPr kumimoji="0" lang="en-US" sz="4000" i="0" u="none" strike="noStrike" kern="1200" cap="none" spc="0" normalizeH="0" baseline="0" noProof="0">
              <a:ln>
                <a:noFill/>
              </a:ln>
              <a:solidFill>
                <a:schemeClr val="accent5"/>
              </a:solidFill>
              <a:effectLst/>
              <a:uLnTx/>
              <a:uFillTx/>
              <a:latin typeface="Arial" panose="020B0604020202020204" pitchFamily="34" charset="0"/>
              <a:cs typeface="Arial" panose="020B0604020202020204" pitchFamily="34" charset="0"/>
            </a:endParaRPr>
          </a:p>
        </p:txBody>
      </p:sp>
      <p:sp>
        <p:nvSpPr>
          <p:cNvPr id="16" name="Text Placeholder 11">
            <a:extLst>
              <a:ext uri="{FF2B5EF4-FFF2-40B4-BE49-F238E27FC236}">
                <a16:creationId xmlns:a16="http://schemas.microsoft.com/office/drawing/2014/main" id="{996ED92B-1593-1BAA-B0F0-C9A73C744B04}"/>
              </a:ext>
            </a:extLst>
          </p:cNvPr>
          <p:cNvSpPr>
            <a:spLocks noGrp="1"/>
          </p:cNvSpPr>
          <p:nvPr>
            <p:ph type="body" sz="quarter" idx="19" hasCustomPrompt="1"/>
          </p:nvPr>
        </p:nvSpPr>
        <p:spPr>
          <a:xfrm>
            <a:off x="1556235" y="4882898"/>
            <a:ext cx="2935296" cy="824089"/>
          </a:xfrm>
        </p:spPr>
        <p:txBody>
          <a:bodyPr anchor="ctr">
            <a:normAutofit/>
          </a:bodyPr>
          <a:lstStyle>
            <a:lvl1pPr marL="0" indent="0">
              <a:buNone/>
              <a:defRPr sz="1500" b="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22" name="Title 1">
            <a:extLst>
              <a:ext uri="{FF2B5EF4-FFF2-40B4-BE49-F238E27FC236}">
                <a16:creationId xmlns:a16="http://schemas.microsoft.com/office/drawing/2014/main" id="{8CF0B29B-606B-C8F9-9FA8-40A6CE4861AA}"/>
              </a:ext>
            </a:extLst>
          </p:cNvPr>
          <p:cNvSpPr txBox="1">
            <a:spLocks/>
          </p:cNvSpPr>
          <p:nvPr userDrawn="1"/>
        </p:nvSpPr>
        <p:spPr>
          <a:xfrm>
            <a:off x="848567" y="4974016"/>
            <a:ext cx="739832" cy="6418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kern="1200">
                <a:solidFill>
                  <a:schemeClr val="tx1"/>
                </a:solidFill>
                <a:latin typeface="Franklin Gothic Book" panose="020B05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a:solidFill>
                  <a:schemeClr val="accent5"/>
                </a:solidFill>
                <a:latin typeface="Arial" panose="020B0604020202020204" pitchFamily="34" charset="0"/>
                <a:cs typeface="Arial" panose="020B0604020202020204" pitchFamily="34" charset="0"/>
              </a:rPr>
              <a:t>4</a:t>
            </a:r>
            <a:endParaRPr kumimoji="0" lang="en-US" sz="4000" i="0" u="none" strike="noStrike" kern="1200" cap="none" spc="0" normalizeH="0" baseline="0" noProof="0">
              <a:ln>
                <a:noFill/>
              </a:ln>
              <a:solidFill>
                <a:schemeClr val="accent5"/>
              </a:solidFill>
              <a:effectLst/>
              <a:uLnTx/>
              <a:uFillTx/>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C21E4A2B-A089-84F2-7CEA-67D768A9739B}"/>
              </a:ext>
            </a:extLst>
          </p:cNvPr>
          <p:cNvSpPr/>
          <p:nvPr userDrawn="1"/>
        </p:nvSpPr>
        <p:spPr>
          <a:xfrm flipH="1" flipV="1">
            <a:off x="9633129" y="6206030"/>
            <a:ext cx="2558871" cy="658640"/>
          </a:xfrm>
          <a:custGeom>
            <a:avLst/>
            <a:gdLst>
              <a:gd name="connsiteX0" fmla="*/ 0 w 2558871"/>
              <a:gd name="connsiteY0" fmla="*/ 0 h 658640"/>
              <a:gd name="connsiteX1" fmla="*/ 2558871 w 2558871"/>
              <a:gd name="connsiteY1" fmla="*/ 0 h 658640"/>
              <a:gd name="connsiteX2" fmla="*/ 810992 w 2558871"/>
              <a:gd name="connsiteY2" fmla="*/ 515151 h 658640"/>
              <a:gd name="connsiteX3" fmla="*/ 60805 w 2558871"/>
              <a:gd name="connsiteY3" fmla="*/ 655521 h 658640"/>
              <a:gd name="connsiteX4" fmla="*/ 0 w 2558871"/>
              <a:gd name="connsiteY4" fmla="*/ 658640 h 658640"/>
              <a:gd name="connsiteX5" fmla="*/ 0 w 2558871"/>
              <a:gd name="connsiteY5" fmla="*/ 0 h 65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871" h="658640">
                <a:moveTo>
                  <a:pt x="0" y="0"/>
                </a:moveTo>
                <a:lnTo>
                  <a:pt x="2558871" y="0"/>
                </a:lnTo>
                <a:cubicBezTo>
                  <a:pt x="1957676" y="54335"/>
                  <a:pt x="1397961" y="343320"/>
                  <a:pt x="810992" y="515151"/>
                </a:cubicBezTo>
                <a:cubicBezTo>
                  <a:pt x="566165" y="586819"/>
                  <a:pt x="314468" y="633937"/>
                  <a:pt x="60805" y="655521"/>
                </a:cubicBezTo>
                <a:lnTo>
                  <a:pt x="0" y="658640"/>
                </a:lnTo>
                <a:lnTo>
                  <a:pt x="0" y="0"/>
                </a:lnTo>
                <a:close/>
              </a:path>
            </a:pathLst>
          </a:custGeom>
          <a:blipFill dpi="0" rotWithShape="1">
            <a:blip r:embed="rId3" cstate="screen">
              <a:extLst>
                <a:ext uri="{28A0092B-C50C-407E-A947-70E740481C1C}">
                  <a14:useLocalDpi xmlns:a14="http://schemas.microsoft.com/office/drawing/2010/main"/>
                </a:ext>
              </a:extLst>
            </a:blip>
            <a:srcRect/>
            <a:tile tx="0" ty="0" sx="100000" sy="100000" flip="none" algn="tl"/>
          </a:blip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7560ED5-35AF-F8E7-23D9-8756DEDB50F7}"/>
              </a:ext>
            </a:extLst>
          </p:cNvPr>
          <p:cNvSpPr/>
          <p:nvPr userDrawn="1"/>
        </p:nvSpPr>
        <p:spPr>
          <a:xfrm flipH="1" flipV="1">
            <a:off x="9199417" y="6071205"/>
            <a:ext cx="2992583" cy="803626"/>
          </a:xfrm>
          <a:custGeom>
            <a:avLst/>
            <a:gdLst>
              <a:gd name="connsiteX0" fmla="*/ 2992583 w 2992583"/>
              <a:gd name="connsiteY0" fmla="*/ 0 h 803626"/>
              <a:gd name="connsiteX1" fmla="*/ 818949 w 2992583"/>
              <a:gd name="connsiteY1" fmla="*/ 659326 h 803626"/>
              <a:gd name="connsiteX2" fmla="*/ 65795 w 2992583"/>
              <a:gd name="connsiteY2" fmla="*/ 800251 h 803626"/>
              <a:gd name="connsiteX3" fmla="*/ 0 w 2992583"/>
              <a:gd name="connsiteY3" fmla="*/ 803626 h 803626"/>
              <a:gd name="connsiteX4" fmla="*/ 0 w 2992583"/>
              <a:gd name="connsiteY4" fmla="*/ 658992 h 803626"/>
              <a:gd name="connsiteX5" fmla="*/ 65795 w 2992583"/>
              <a:gd name="connsiteY5" fmla="*/ 655617 h 803626"/>
              <a:gd name="connsiteX6" fmla="*/ 818949 w 2992583"/>
              <a:gd name="connsiteY6" fmla="*/ 514693 h 803626"/>
              <a:gd name="connsiteX7" fmla="*/ 864293 w 2992583"/>
              <a:gd name="connsiteY7" fmla="*/ 501098 h 803626"/>
              <a:gd name="connsiteX8" fmla="*/ 865497 w 2992583"/>
              <a:gd name="connsiteY8" fmla="*/ 500754 h 803626"/>
              <a:gd name="connsiteX9" fmla="*/ 872466 w 2992583"/>
              <a:gd name="connsiteY9" fmla="*/ 498689 h 803626"/>
              <a:gd name="connsiteX10" fmla="*/ 874703 w 2992583"/>
              <a:gd name="connsiteY10" fmla="*/ 498001 h 803626"/>
              <a:gd name="connsiteX11" fmla="*/ 875907 w 2992583"/>
              <a:gd name="connsiteY11" fmla="*/ 497656 h 803626"/>
              <a:gd name="connsiteX12" fmla="*/ 2531838 w 2992583"/>
              <a:gd name="connsiteY12" fmla="*/ 1807 h 803626"/>
              <a:gd name="connsiteX13" fmla="*/ 2992583 w 2992583"/>
              <a:gd name="connsiteY13" fmla="*/ 0 h 80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2583" h="803626">
                <a:moveTo>
                  <a:pt x="2992583" y="0"/>
                </a:moveTo>
                <a:cubicBezTo>
                  <a:pt x="2250487" y="110476"/>
                  <a:pt x="1397398" y="489999"/>
                  <a:pt x="818949" y="659326"/>
                </a:cubicBezTo>
                <a:cubicBezTo>
                  <a:pt x="573153" y="731277"/>
                  <a:pt x="320461" y="778582"/>
                  <a:pt x="65795" y="800251"/>
                </a:cubicBezTo>
                <a:lnTo>
                  <a:pt x="0" y="803626"/>
                </a:lnTo>
                <a:lnTo>
                  <a:pt x="0" y="658992"/>
                </a:lnTo>
                <a:lnTo>
                  <a:pt x="65795" y="655617"/>
                </a:lnTo>
                <a:cubicBezTo>
                  <a:pt x="320461" y="633948"/>
                  <a:pt x="573153" y="586644"/>
                  <a:pt x="818949" y="514693"/>
                </a:cubicBezTo>
                <a:cubicBezTo>
                  <a:pt x="834092" y="510219"/>
                  <a:pt x="849235" y="505658"/>
                  <a:pt x="864293" y="501098"/>
                </a:cubicBezTo>
                <a:cubicBezTo>
                  <a:pt x="864723" y="501012"/>
                  <a:pt x="865067" y="500840"/>
                  <a:pt x="865497" y="500754"/>
                </a:cubicBezTo>
                <a:cubicBezTo>
                  <a:pt x="867647" y="500151"/>
                  <a:pt x="870057" y="499377"/>
                  <a:pt x="872466" y="498689"/>
                </a:cubicBezTo>
                <a:cubicBezTo>
                  <a:pt x="873241" y="498431"/>
                  <a:pt x="873929" y="498259"/>
                  <a:pt x="874703" y="498001"/>
                </a:cubicBezTo>
                <a:cubicBezTo>
                  <a:pt x="875133" y="497915"/>
                  <a:pt x="875477" y="497742"/>
                  <a:pt x="875907" y="497656"/>
                </a:cubicBezTo>
                <a:cubicBezTo>
                  <a:pt x="1430867" y="327899"/>
                  <a:pt x="1963456" y="63498"/>
                  <a:pt x="2531838" y="1807"/>
                </a:cubicBezTo>
                <a:lnTo>
                  <a:pt x="2992583" y="0"/>
                </a:lnTo>
                <a:close/>
              </a:path>
            </a:pathLst>
          </a:custGeom>
          <a:solidFill>
            <a:schemeClr val="accent5"/>
          </a:solidFill>
          <a:ln w="0" cap="flat">
            <a:noFill/>
            <a:prstDash val="solid"/>
            <a:miter/>
          </a:ln>
        </p:spPr>
        <p:txBody>
          <a:bodyPr rtlCol="0" anchor="ctr"/>
          <a:lstStyle/>
          <a:p>
            <a:endParaRPr lang="en-US"/>
          </a:p>
        </p:txBody>
      </p:sp>
      <p:sp>
        <p:nvSpPr>
          <p:cNvPr id="9" name="Footer Placeholder 4">
            <a:extLst>
              <a:ext uri="{FF2B5EF4-FFF2-40B4-BE49-F238E27FC236}">
                <a16:creationId xmlns:a16="http://schemas.microsoft.com/office/drawing/2014/main" id="{72876D88-0CFC-BCCC-93CD-9CF89914CC06}"/>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10" name="Slide Number Placeholder 5">
            <a:extLst>
              <a:ext uri="{FF2B5EF4-FFF2-40B4-BE49-F238E27FC236}">
                <a16:creationId xmlns:a16="http://schemas.microsoft.com/office/drawing/2014/main" id="{CA5ABE92-B497-FAF8-5DB6-82DE9454B588}"/>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pic>
        <p:nvPicPr>
          <p:cNvPr id="2" name="Picture 1">
            <a:extLst>
              <a:ext uri="{FF2B5EF4-FFF2-40B4-BE49-F238E27FC236}">
                <a16:creationId xmlns:a16="http://schemas.microsoft.com/office/drawing/2014/main" id="{34CF3DCE-A62B-5482-B913-D6C6AE946B45}"/>
              </a:ext>
            </a:extLst>
          </p:cNvPr>
          <p:cNvPicPr>
            <a:picLocks noChangeAspect="1"/>
          </p:cNvPicPr>
          <p:nvPr userDrawn="1"/>
        </p:nvPicPr>
        <p:blipFill>
          <a:blip r:embed="rId4" cstate="print">
            <a:lum bright="70000" contrast="-70000"/>
            <a:extLst>
              <a:ext uri="{28A0092B-C50C-407E-A947-70E740481C1C}">
                <a14:useLocalDpi xmlns:a14="http://schemas.microsoft.com/office/drawing/2010/main"/>
              </a:ext>
            </a:extLst>
          </a:blip>
          <a:srcRect/>
          <a:stretch/>
        </p:blipFill>
        <p:spPr>
          <a:xfrm>
            <a:off x="136218" y="6348381"/>
            <a:ext cx="890886" cy="419964"/>
          </a:xfrm>
          <a:prstGeom prst="rect">
            <a:avLst/>
          </a:prstGeom>
        </p:spPr>
      </p:pic>
    </p:spTree>
    <p:extLst>
      <p:ext uri="{BB962C8B-B14F-4D97-AF65-F5344CB8AC3E}">
        <p14:creationId xmlns:p14="http://schemas.microsoft.com/office/powerpoint/2010/main" val="397270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49C7E7-4AC8-2B40-A0D4-0B77D54E7D58}"/>
              </a:ext>
            </a:extLst>
          </p:cNvPr>
          <p:cNvSpPr>
            <a:spLocks noGrp="1"/>
          </p:cNvSpPr>
          <p:nvPr>
            <p:ph type="body" idx="1" hasCustomPrompt="1"/>
          </p:nvPr>
        </p:nvSpPr>
        <p:spPr>
          <a:xfrm>
            <a:off x="480392" y="1367017"/>
            <a:ext cx="5157787" cy="50425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4" name="Content Placeholder 3">
            <a:extLst>
              <a:ext uri="{FF2B5EF4-FFF2-40B4-BE49-F238E27FC236}">
                <a16:creationId xmlns:a16="http://schemas.microsoft.com/office/drawing/2014/main" id="{3B689971-05BE-F74A-A267-7068B2E2BCDC}"/>
              </a:ext>
            </a:extLst>
          </p:cNvPr>
          <p:cNvSpPr>
            <a:spLocks noGrp="1"/>
          </p:cNvSpPr>
          <p:nvPr>
            <p:ph sz="half" idx="2"/>
          </p:nvPr>
        </p:nvSpPr>
        <p:spPr>
          <a:xfrm>
            <a:off x="480392" y="1902031"/>
            <a:ext cx="5157787" cy="4224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5EB8A6-A145-8348-B444-60ACC8DF03ED}"/>
              </a:ext>
            </a:extLst>
          </p:cNvPr>
          <p:cNvSpPr>
            <a:spLocks noGrp="1"/>
          </p:cNvSpPr>
          <p:nvPr>
            <p:ph type="body" sz="quarter" idx="3" hasCustomPrompt="1"/>
          </p:nvPr>
        </p:nvSpPr>
        <p:spPr>
          <a:xfrm>
            <a:off x="6172200" y="1367016"/>
            <a:ext cx="5183188" cy="50425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6" name="Content Placeholder 5">
            <a:extLst>
              <a:ext uri="{FF2B5EF4-FFF2-40B4-BE49-F238E27FC236}">
                <a16:creationId xmlns:a16="http://schemas.microsoft.com/office/drawing/2014/main" id="{8F2C3A05-1DE2-AC47-9F5B-C32A438F49DC}"/>
              </a:ext>
            </a:extLst>
          </p:cNvPr>
          <p:cNvSpPr>
            <a:spLocks noGrp="1"/>
          </p:cNvSpPr>
          <p:nvPr>
            <p:ph sz="quarter" idx="4"/>
          </p:nvPr>
        </p:nvSpPr>
        <p:spPr>
          <a:xfrm>
            <a:off x="6172200" y="1902030"/>
            <a:ext cx="5183188" cy="4224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3F882B8-DAFC-5146-B983-CAF310F9B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C12E42-1BF9-364B-8F21-49DE4D1ED15F}"/>
              </a:ext>
            </a:extLst>
          </p:cNvPr>
          <p:cNvSpPr>
            <a:spLocks noGrp="1"/>
          </p:cNvSpPr>
          <p:nvPr>
            <p:ph type="sldNum" sz="quarter" idx="12"/>
          </p:nvPr>
        </p:nvSpPr>
        <p:spPr/>
        <p:txBody>
          <a:bodyPr/>
          <a:lstStyle/>
          <a:p>
            <a:fld id="{F2AE5F92-D721-6F42-898E-1A0DBF6914A1}" type="slidenum">
              <a:rPr lang="en-US" smtClean="0"/>
              <a:t>‹#›</a:t>
            </a:fld>
            <a:endParaRPr lang="en-US"/>
          </a:p>
        </p:txBody>
      </p:sp>
      <p:sp>
        <p:nvSpPr>
          <p:cNvPr id="2" name="Title Placeholder 1">
            <a:extLst>
              <a:ext uri="{FF2B5EF4-FFF2-40B4-BE49-F238E27FC236}">
                <a16:creationId xmlns:a16="http://schemas.microsoft.com/office/drawing/2014/main" id="{5E736C04-F441-2555-0861-183275848EE6}"/>
              </a:ext>
            </a:extLst>
          </p:cNvPr>
          <p:cNvSpPr>
            <a:spLocks noGrp="1"/>
          </p:cNvSpPr>
          <p:nvPr>
            <p:ph type="title"/>
          </p:nvPr>
        </p:nvSpPr>
        <p:spPr>
          <a:xfrm>
            <a:off x="2186247" y="209580"/>
            <a:ext cx="8870164" cy="569153"/>
          </a:xfrm>
          <a:prstGeom prst="rect">
            <a:avLst/>
          </a:prstGeom>
          <a:noFill/>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18016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F631699E-C7BE-E973-FF4E-731A50A2C9C1}"/>
              </a:ext>
            </a:extLst>
          </p:cNvPr>
          <p:cNvSpPr/>
          <p:nvPr userDrawn="1"/>
        </p:nvSpPr>
        <p:spPr>
          <a:xfrm flipH="1" flipV="1">
            <a:off x="9633129" y="6206030"/>
            <a:ext cx="2558871" cy="658640"/>
          </a:xfrm>
          <a:custGeom>
            <a:avLst/>
            <a:gdLst>
              <a:gd name="connsiteX0" fmla="*/ 0 w 2558871"/>
              <a:gd name="connsiteY0" fmla="*/ 0 h 658640"/>
              <a:gd name="connsiteX1" fmla="*/ 2558871 w 2558871"/>
              <a:gd name="connsiteY1" fmla="*/ 0 h 658640"/>
              <a:gd name="connsiteX2" fmla="*/ 810992 w 2558871"/>
              <a:gd name="connsiteY2" fmla="*/ 515151 h 658640"/>
              <a:gd name="connsiteX3" fmla="*/ 60805 w 2558871"/>
              <a:gd name="connsiteY3" fmla="*/ 655521 h 658640"/>
              <a:gd name="connsiteX4" fmla="*/ 0 w 2558871"/>
              <a:gd name="connsiteY4" fmla="*/ 658640 h 658640"/>
              <a:gd name="connsiteX5" fmla="*/ 0 w 2558871"/>
              <a:gd name="connsiteY5" fmla="*/ 0 h 65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871" h="658640">
                <a:moveTo>
                  <a:pt x="0" y="0"/>
                </a:moveTo>
                <a:lnTo>
                  <a:pt x="2558871" y="0"/>
                </a:lnTo>
                <a:cubicBezTo>
                  <a:pt x="1957676" y="54335"/>
                  <a:pt x="1397961" y="343320"/>
                  <a:pt x="810992" y="515151"/>
                </a:cubicBezTo>
                <a:cubicBezTo>
                  <a:pt x="566165" y="586819"/>
                  <a:pt x="314468" y="633937"/>
                  <a:pt x="60805" y="655521"/>
                </a:cubicBezTo>
                <a:lnTo>
                  <a:pt x="0" y="658640"/>
                </a:lnTo>
                <a:lnTo>
                  <a:pt x="0" y="0"/>
                </a:lnTo>
                <a:close/>
              </a:path>
            </a:pathLst>
          </a:custGeom>
          <a:blipFill dpi="0" rotWithShape="1">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a:blip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5D31649-C3AC-1BB1-865B-792512102123}"/>
              </a:ext>
            </a:extLst>
          </p:cNvPr>
          <p:cNvSpPr/>
          <p:nvPr userDrawn="1"/>
        </p:nvSpPr>
        <p:spPr>
          <a:xfrm flipH="1" flipV="1">
            <a:off x="9199417" y="6071205"/>
            <a:ext cx="2992583" cy="803626"/>
          </a:xfrm>
          <a:custGeom>
            <a:avLst/>
            <a:gdLst>
              <a:gd name="connsiteX0" fmla="*/ 2992583 w 2992583"/>
              <a:gd name="connsiteY0" fmla="*/ 0 h 803626"/>
              <a:gd name="connsiteX1" fmla="*/ 818949 w 2992583"/>
              <a:gd name="connsiteY1" fmla="*/ 659326 h 803626"/>
              <a:gd name="connsiteX2" fmla="*/ 65795 w 2992583"/>
              <a:gd name="connsiteY2" fmla="*/ 800251 h 803626"/>
              <a:gd name="connsiteX3" fmla="*/ 0 w 2992583"/>
              <a:gd name="connsiteY3" fmla="*/ 803626 h 803626"/>
              <a:gd name="connsiteX4" fmla="*/ 0 w 2992583"/>
              <a:gd name="connsiteY4" fmla="*/ 658992 h 803626"/>
              <a:gd name="connsiteX5" fmla="*/ 65795 w 2992583"/>
              <a:gd name="connsiteY5" fmla="*/ 655617 h 803626"/>
              <a:gd name="connsiteX6" fmla="*/ 818949 w 2992583"/>
              <a:gd name="connsiteY6" fmla="*/ 514693 h 803626"/>
              <a:gd name="connsiteX7" fmla="*/ 864293 w 2992583"/>
              <a:gd name="connsiteY7" fmla="*/ 501098 h 803626"/>
              <a:gd name="connsiteX8" fmla="*/ 865497 w 2992583"/>
              <a:gd name="connsiteY8" fmla="*/ 500754 h 803626"/>
              <a:gd name="connsiteX9" fmla="*/ 872466 w 2992583"/>
              <a:gd name="connsiteY9" fmla="*/ 498689 h 803626"/>
              <a:gd name="connsiteX10" fmla="*/ 874703 w 2992583"/>
              <a:gd name="connsiteY10" fmla="*/ 498001 h 803626"/>
              <a:gd name="connsiteX11" fmla="*/ 875907 w 2992583"/>
              <a:gd name="connsiteY11" fmla="*/ 497656 h 803626"/>
              <a:gd name="connsiteX12" fmla="*/ 2531838 w 2992583"/>
              <a:gd name="connsiteY12" fmla="*/ 1807 h 803626"/>
              <a:gd name="connsiteX13" fmla="*/ 2992583 w 2992583"/>
              <a:gd name="connsiteY13" fmla="*/ 0 h 80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2583" h="803626">
                <a:moveTo>
                  <a:pt x="2992583" y="0"/>
                </a:moveTo>
                <a:cubicBezTo>
                  <a:pt x="2250487" y="110476"/>
                  <a:pt x="1397398" y="489999"/>
                  <a:pt x="818949" y="659326"/>
                </a:cubicBezTo>
                <a:cubicBezTo>
                  <a:pt x="573153" y="731277"/>
                  <a:pt x="320461" y="778582"/>
                  <a:pt x="65795" y="800251"/>
                </a:cubicBezTo>
                <a:lnTo>
                  <a:pt x="0" y="803626"/>
                </a:lnTo>
                <a:lnTo>
                  <a:pt x="0" y="658992"/>
                </a:lnTo>
                <a:lnTo>
                  <a:pt x="65795" y="655617"/>
                </a:lnTo>
                <a:cubicBezTo>
                  <a:pt x="320461" y="633948"/>
                  <a:pt x="573153" y="586644"/>
                  <a:pt x="818949" y="514693"/>
                </a:cubicBezTo>
                <a:cubicBezTo>
                  <a:pt x="834092" y="510219"/>
                  <a:pt x="849235" y="505658"/>
                  <a:pt x="864293" y="501098"/>
                </a:cubicBezTo>
                <a:cubicBezTo>
                  <a:pt x="864723" y="501012"/>
                  <a:pt x="865067" y="500840"/>
                  <a:pt x="865497" y="500754"/>
                </a:cubicBezTo>
                <a:cubicBezTo>
                  <a:pt x="867647" y="500151"/>
                  <a:pt x="870057" y="499377"/>
                  <a:pt x="872466" y="498689"/>
                </a:cubicBezTo>
                <a:cubicBezTo>
                  <a:pt x="873241" y="498431"/>
                  <a:pt x="873929" y="498259"/>
                  <a:pt x="874703" y="498001"/>
                </a:cubicBezTo>
                <a:cubicBezTo>
                  <a:pt x="875133" y="497915"/>
                  <a:pt x="875477" y="497742"/>
                  <a:pt x="875907" y="497656"/>
                </a:cubicBezTo>
                <a:cubicBezTo>
                  <a:pt x="1430867" y="327899"/>
                  <a:pt x="1963456" y="63498"/>
                  <a:pt x="2531838" y="1807"/>
                </a:cubicBezTo>
                <a:lnTo>
                  <a:pt x="2992583" y="0"/>
                </a:lnTo>
                <a:close/>
              </a:path>
            </a:pathLst>
          </a:custGeom>
          <a:solidFill>
            <a:schemeClr val="accent5"/>
          </a:solidFill>
          <a:ln w="0" cap="flat">
            <a:noFill/>
            <a:prstDash val="solid"/>
            <a:miter/>
          </a:ln>
        </p:spPr>
        <p:txBody>
          <a:bodyPr rtlCol="0" anchor="ctr"/>
          <a:lstStyle/>
          <a:p>
            <a:endParaRPr lang="en-US"/>
          </a:p>
        </p:txBody>
      </p:sp>
      <p:sp>
        <p:nvSpPr>
          <p:cNvPr id="3" name="Text Placeholder 2">
            <a:extLst>
              <a:ext uri="{FF2B5EF4-FFF2-40B4-BE49-F238E27FC236}">
                <a16:creationId xmlns:a16="http://schemas.microsoft.com/office/drawing/2014/main" id="{7E541B0B-ADF3-8F4A-B212-CCB7CAFC56AE}"/>
              </a:ext>
            </a:extLst>
          </p:cNvPr>
          <p:cNvSpPr>
            <a:spLocks noGrp="1"/>
          </p:cNvSpPr>
          <p:nvPr>
            <p:ph type="body" idx="1"/>
          </p:nvPr>
        </p:nvSpPr>
        <p:spPr>
          <a:xfrm>
            <a:off x="434672" y="1197033"/>
            <a:ext cx="10841543" cy="5031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FFA45B5-0B4D-294B-8595-8AA051517065}"/>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469E3D25-D62D-B74E-9E3C-4C520D8B5D7B}"/>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
        <p:nvSpPr>
          <p:cNvPr id="56" name="Freeform 55">
            <a:extLst>
              <a:ext uri="{FF2B5EF4-FFF2-40B4-BE49-F238E27FC236}">
                <a16:creationId xmlns:a16="http://schemas.microsoft.com/office/drawing/2014/main" id="{8C1A89CB-F611-4C8B-E77B-9BE7DBF27F5B}"/>
              </a:ext>
            </a:extLst>
          </p:cNvPr>
          <p:cNvSpPr/>
          <p:nvPr userDrawn="1"/>
        </p:nvSpPr>
        <p:spPr>
          <a:xfrm rot="20180780">
            <a:off x="12147759" y="432558"/>
            <a:ext cx="90220" cy="210311"/>
          </a:xfrm>
          <a:custGeom>
            <a:avLst/>
            <a:gdLst>
              <a:gd name="connsiteX0" fmla="*/ 90220 w 90220"/>
              <a:gd name="connsiteY0" fmla="*/ 0 h 210311"/>
              <a:gd name="connsiteX1" fmla="*/ 1131 w 90220"/>
              <a:gd name="connsiteY1" fmla="*/ 210311 h 210311"/>
              <a:gd name="connsiteX2" fmla="*/ 0 w 90220"/>
              <a:gd name="connsiteY2" fmla="*/ 205980 h 210311"/>
              <a:gd name="connsiteX3" fmla="*/ 90220 w 90220"/>
              <a:gd name="connsiteY3" fmla="*/ 0 h 210311"/>
            </a:gdLst>
            <a:ahLst/>
            <a:cxnLst>
              <a:cxn ang="0">
                <a:pos x="connsiteX0" y="connsiteY0"/>
              </a:cxn>
              <a:cxn ang="0">
                <a:pos x="connsiteX1" y="connsiteY1"/>
              </a:cxn>
              <a:cxn ang="0">
                <a:pos x="connsiteX2" y="connsiteY2"/>
              </a:cxn>
              <a:cxn ang="0">
                <a:pos x="connsiteX3" y="connsiteY3"/>
              </a:cxn>
            </a:cxnLst>
            <a:rect l="l" t="t" r="r" b="b"/>
            <a:pathLst>
              <a:path w="90220" h="210311">
                <a:moveTo>
                  <a:pt x="90220" y="0"/>
                </a:moveTo>
                <a:lnTo>
                  <a:pt x="1131" y="210311"/>
                </a:lnTo>
                <a:lnTo>
                  <a:pt x="0" y="205980"/>
                </a:lnTo>
                <a:lnTo>
                  <a:pt x="90220" y="0"/>
                </a:lnTo>
                <a:close/>
              </a:path>
            </a:pathLst>
          </a:custGeom>
          <a:gradFill>
            <a:gsLst>
              <a:gs pos="41968">
                <a:srgbClr val="24535E"/>
              </a:gs>
              <a:gs pos="22000">
                <a:schemeClr val="tx2"/>
              </a:gs>
              <a:gs pos="100000">
                <a:schemeClr val="accent1">
                  <a:alpha val="52787"/>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12" name="Picture 11">
            <a:extLst>
              <a:ext uri="{FF2B5EF4-FFF2-40B4-BE49-F238E27FC236}">
                <a16:creationId xmlns:a16="http://schemas.microsoft.com/office/drawing/2014/main" id="{7EBA4D6F-93B9-375A-E0DA-19E1959EE8AA}"/>
              </a:ext>
            </a:extLst>
          </p:cNvPr>
          <p:cNvPicPr>
            <a:picLocks noChangeAspect="1"/>
          </p:cNvPicPr>
          <p:nvPr userDrawn="1"/>
        </p:nvPicPr>
        <p:blipFill>
          <a:blip r:embed="rId28" cstate="print">
            <a:extLst>
              <a:ext uri="{28A0092B-C50C-407E-A947-70E740481C1C}">
                <a14:useLocalDpi xmlns:a14="http://schemas.microsoft.com/office/drawing/2010/main"/>
              </a:ext>
            </a:extLst>
          </a:blip>
          <a:srcRect/>
          <a:stretch/>
        </p:blipFill>
        <p:spPr>
          <a:xfrm>
            <a:off x="136218" y="6348381"/>
            <a:ext cx="890642" cy="419964"/>
          </a:xfrm>
          <a:prstGeom prst="rect">
            <a:avLst/>
          </a:prstGeom>
        </p:spPr>
      </p:pic>
      <p:sp>
        <p:nvSpPr>
          <p:cNvPr id="18" name="Freeform: Shape 17">
            <a:extLst>
              <a:ext uri="{FF2B5EF4-FFF2-40B4-BE49-F238E27FC236}">
                <a16:creationId xmlns:a16="http://schemas.microsoft.com/office/drawing/2014/main" id="{34D48B02-1967-81D7-D13B-0D12E38F5D44}"/>
              </a:ext>
            </a:extLst>
          </p:cNvPr>
          <p:cNvSpPr/>
          <p:nvPr userDrawn="1"/>
        </p:nvSpPr>
        <p:spPr>
          <a:xfrm rot="10800000" flipH="1" flipV="1">
            <a:off x="0" y="1"/>
            <a:ext cx="2558871" cy="658640"/>
          </a:xfrm>
          <a:custGeom>
            <a:avLst/>
            <a:gdLst>
              <a:gd name="connsiteX0" fmla="*/ 0 w 2558871"/>
              <a:gd name="connsiteY0" fmla="*/ 0 h 658640"/>
              <a:gd name="connsiteX1" fmla="*/ 2558871 w 2558871"/>
              <a:gd name="connsiteY1" fmla="*/ 0 h 658640"/>
              <a:gd name="connsiteX2" fmla="*/ 810992 w 2558871"/>
              <a:gd name="connsiteY2" fmla="*/ 515151 h 658640"/>
              <a:gd name="connsiteX3" fmla="*/ 60805 w 2558871"/>
              <a:gd name="connsiteY3" fmla="*/ 655521 h 658640"/>
              <a:gd name="connsiteX4" fmla="*/ 0 w 2558871"/>
              <a:gd name="connsiteY4" fmla="*/ 658640 h 658640"/>
              <a:gd name="connsiteX5" fmla="*/ 0 w 2558871"/>
              <a:gd name="connsiteY5" fmla="*/ 0 h 65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871" h="658640">
                <a:moveTo>
                  <a:pt x="0" y="0"/>
                </a:moveTo>
                <a:lnTo>
                  <a:pt x="2558871" y="0"/>
                </a:lnTo>
                <a:cubicBezTo>
                  <a:pt x="1957676" y="54335"/>
                  <a:pt x="1397961" y="343320"/>
                  <a:pt x="810992" y="515151"/>
                </a:cubicBezTo>
                <a:cubicBezTo>
                  <a:pt x="566165" y="586819"/>
                  <a:pt x="314468" y="633937"/>
                  <a:pt x="60805" y="655521"/>
                </a:cubicBezTo>
                <a:lnTo>
                  <a:pt x="0" y="658640"/>
                </a:lnTo>
                <a:lnTo>
                  <a:pt x="0" y="0"/>
                </a:lnTo>
                <a:close/>
              </a:path>
            </a:pathLst>
          </a:custGeom>
          <a:blipFill>
            <a:blip r:embed="rId29" cstate="print">
              <a:extLst>
                <a:ext uri="{28A0092B-C50C-407E-A947-70E740481C1C}">
                  <a14:useLocalDpi xmlns:a14="http://schemas.microsoft.com/office/drawing/2010/main"/>
                </a:ext>
              </a:extLst>
            </a:blip>
            <a:srcRect/>
            <a:stretch>
              <a:fillRect/>
            </a:stretch>
          </a:blip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8C1E99D-37A6-A2A7-21B3-25B5382C217D}"/>
              </a:ext>
            </a:extLst>
          </p:cNvPr>
          <p:cNvSpPr/>
          <p:nvPr userDrawn="1"/>
        </p:nvSpPr>
        <p:spPr>
          <a:xfrm rot="10800000" flipH="1" flipV="1">
            <a:off x="0" y="-4156"/>
            <a:ext cx="2992583" cy="803626"/>
          </a:xfrm>
          <a:custGeom>
            <a:avLst/>
            <a:gdLst>
              <a:gd name="connsiteX0" fmla="*/ 2992583 w 2992583"/>
              <a:gd name="connsiteY0" fmla="*/ 0 h 803626"/>
              <a:gd name="connsiteX1" fmla="*/ 818949 w 2992583"/>
              <a:gd name="connsiteY1" fmla="*/ 659326 h 803626"/>
              <a:gd name="connsiteX2" fmla="*/ 65795 w 2992583"/>
              <a:gd name="connsiteY2" fmla="*/ 800251 h 803626"/>
              <a:gd name="connsiteX3" fmla="*/ 0 w 2992583"/>
              <a:gd name="connsiteY3" fmla="*/ 803626 h 803626"/>
              <a:gd name="connsiteX4" fmla="*/ 0 w 2992583"/>
              <a:gd name="connsiteY4" fmla="*/ 658992 h 803626"/>
              <a:gd name="connsiteX5" fmla="*/ 65795 w 2992583"/>
              <a:gd name="connsiteY5" fmla="*/ 655617 h 803626"/>
              <a:gd name="connsiteX6" fmla="*/ 818949 w 2992583"/>
              <a:gd name="connsiteY6" fmla="*/ 514693 h 803626"/>
              <a:gd name="connsiteX7" fmla="*/ 864293 w 2992583"/>
              <a:gd name="connsiteY7" fmla="*/ 501098 h 803626"/>
              <a:gd name="connsiteX8" fmla="*/ 865497 w 2992583"/>
              <a:gd name="connsiteY8" fmla="*/ 500754 h 803626"/>
              <a:gd name="connsiteX9" fmla="*/ 872466 w 2992583"/>
              <a:gd name="connsiteY9" fmla="*/ 498689 h 803626"/>
              <a:gd name="connsiteX10" fmla="*/ 874703 w 2992583"/>
              <a:gd name="connsiteY10" fmla="*/ 498001 h 803626"/>
              <a:gd name="connsiteX11" fmla="*/ 875907 w 2992583"/>
              <a:gd name="connsiteY11" fmla="*/ 497656 h 803626"/>
              <a:gd name="connsiteX12" fmla="*/ 2531838 w 2992583"/>
              <a:gd name="connsiteY12" fmla="*/ 1807 h 803626"/>
              <a:gd name="connsiteX13" fmla="*/ 2992583 w 2992583"/>
              <a:gd name="connsiteY13" fmla="*/ 0 h 80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2583" h="803626">
                <a:moveTo>
                  <a:pt x="2992583" y="0"/>
                </a:moveTo>
                <a:cubicBezTo>
                  <a:pt x="2250487" y="110476"/>
                  <a:pt x="1397398" y="489999"/>
                  <a:pt x="818949" y="659326"/>
                </a:cubicBezTo>
                <a:cubicBezTo>
                  <a:pt x="573153" y="731277"/>
                  <a:pt x="320461" y="778582"/>
                  <a:pt x="65795" y="800251"/>
                </a:cubicBezTo>
                <a:lnTo>
                  <a:pt x="0" y="803626"/>
                </a:lnTo>
                <a:lnTo>
                  <a:pt x="0" y="658992"/>
                </a:lnTo>
                <a:lnTo>
                  <a:pt x="65795" y="655617"/>
                </a:lnTo>
                <a:cubicBezTo>
                  <a:pt x="320461" y="633948"/>
                  <a:pt x="573153" y="586644"/>
                  <a:pt x="818949" y="514693"/>
                </a:cubicBezTo>
                <a:cubicBezTo>
                  <a:pt x="834092" y="510219"/>
                  <a:pt x="849235" y="505658"/>
                  <a:pt x="864293" y="501098"/>
                </a:cubicBezTo>
                <a:cubicBezTo>
                  <a:pt x="864723" y="501012"/>
                  <a:pt x="865067" y="500840"/>
                  <a:pt x="865497" y="500754"/>
                </a:cubicBezTo>
                <a:cubicBezTo>
                  <a:pt x="867647" y="500151"/>
                  <a:pt x="870057" y="499377"/>
                  <a:pt x="872466" y="498689"/>
                </a:cubicBezTo>
                <a:cubicBezTo>
                  <a:pt x="873241" y="498431"/>
                  <a:pt x="873929" y="498259"/>
                  <a:pt x="874703" y="498001"/>
                </a:cubicBezTo>
                <a:cubicBezTo>
                  <a:pt x="875133" y="497915"/>
                  <a:pt x="875477" y="497742"/>
                  <a:pt x="875907" y="497656"/>
                </a:cubicBezTo>
                <a:cubicBezTo>
                  <a:pt x="1430867" y="327899"/>
                  <a:pt x="1963456" y="63498"/>
                  <a:pt x="2531838" y="1807"/>
                </a:cubicBezTo>
                <a:lnTo>
                  <a:pt x="2992583" y="0"/>
                </a:lnTo>
                <a:close/>
              </a:path>
            </a:pathLst>
          </a:custGeom>
          <a:solidFill>
            <a:schemeClr val="accent5"/>
          </a:solidFill>
          <a:ln w="0" cap="flat">
            <a:noFill/>
            <a:prstDash val="solid"/>
            <a:miter/>
          </a:ln>
        </p:spPr>
        <p:txBody>
          <a:bodyPr rtlCol="0" anchor="ctr"/>
          <a:lstStyle/>
          <a:p>
            <a:endParaRPr lang="en-US"/>
          </a:p>
        </p:txBody>
      </p:sp>
      <p:sp>
        <p:nvSpPr>
          <p:cNvPr id="2" name="Title Placeholder 1">
            <a:extLst>
              <a:ext uri="{FF2B5EF4-FFF2-40B4-BE49-F238E27FC236}">
                <a16:creationId xmlns:a16="http://schemas.microsoft.com/office/drawing/2014/main" id="{2CF0F997-E0D2-4E42-9549-38A506C6A517}"/>
              </a:ext>
            </a:extLst>
          </p:cNvPr>
          <p:cNvSpPr>
            <a:spLocks noGrp="1"/>
          </p:cNvSpPr>
          <p:nvPr>
            <p:ph type="title"/>
          </p:nvPr>
        </p:nvSpPr>
        <p:spPr>
          <a:xfrm>
            <a:off x="2186247" y="209580"/>
            <a:ext cx="8870164" cy="569153"/>
          </a:xfrm>
          <a:prstGeom prst="rect">
            <a:avLst/>
          </a:prstGeom>
          <a:noFill/>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739007778"/>
      </p:ext>
    </p:extLst>
  </p:cSld>
  <p:clrMap bg1="lt1" tx1="dk1" bg2="lt2" tx2="dk2" accent1="accent1" accent2="accent2" accent3="accent3" accent4="accent4" accent5="accent5" accent6="accent6" hlink="hlink" folHlink="folHlink"/>
  <p:sldLayoutIdLst>
    <p:sldLayoutId id="2147483721" r:id="rId1"/>
    <p:sldLayoutId id="2147483723" r:id="rId2"/>
    <p:sldLayoutId id="2147483722" r:id="rId3"/>
    <p:sldLayoutId id="2147483732" r:id="rId4"/>
    <p:sldLayoutId id="2147483735" r:id="rId5"/>
    <p:sldLayoutId id="2147483724" r:id="rId6"/>
    <p:sldLayoutId id="2147483665" r:id="rId7"/>
    <p:sldLayoutId id="2147483745" r:id="rId8"/>
    <p:sldLayoutId id="2147483725" r:id="rId9"/>
    <p:sldLayoutId id="2147483823" r:id="rId10"/>
    <p:sldLayoutId id="2147483726" r:id="rId11"/>
    <p:sldLayoutId id="2147483727" r:id="rId12"/>
    <p:sldLayoutId id="2147483667" r:id="rId13"/>
    <p:sldLayoutId id="2147483673" r:id="rId14"/>
    <p:sldLayoutId id="2147483675" r:id="rId15"/>
    <p:sldLayoutId id="2147483744" r:id="rId16"/>
    <p:sldLayoutId id="2147483668" r:id="rId17"/>
    <p:sldLayoutId id="2147483674" r:id="rId18"/>
    <p:sldLayoutId id="2147483676" r:id="rId19"/>
    <p:sldLayoutId id="2147483670" r:id="rId20"/>
    <p:sldLayoutId id="2147483669" r:id="rId21"/>
    <p:sldLayoutId id="2147483671" r:id="rId22"/>
    <p:sldLayoutId id="2147483672" r:id="rId23"/>
    <p:sldLayoutId id="2147483702" r:id="rId24"/>
  </p:sldLayoutIdLst>
  <p:txStyles>
    <p:titleStyle>
      <a:lvl1pPr algn="l" defTabSz="914400" rtl="0" eaLnBrk="1" latinLnBrk="0" hangingPunct="1">
        <a:lnSpc>
          <a:spcPct val="90000"/>
        </a:lnSpc>
        <a:spcBef>
          <a:spcPct val="0"/>
        </a:spcBef>
        <a:buNone/>
        <a:defRPr sz="3600" b="1" kern="1200" cap="none"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SzPct val="80000"/>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SzPct val="80000"/>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SzPct val="80000"/>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SzPct val="80000"/>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EEB01-C263-4A85-8458-440EF6D86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DAAD85-BF31-46D9-86CC-74830451A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DCE2B-6E34-47FC-BC56-06786FFE9B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9759A-1C02-4C4C-827C-028CC038E3E4}" type="datetimeFigureOut">
              <a:rPr lang="en-US" smtClean="0"/>
              <a:t>3/5/2025</a:t>
            </a:fld>
            <a:endParaRPr lang="en-US"/>
          </a:p>
        </p:txBody>
      </p:sp>
      <p:sp>
        <p:nvSpPr>
          <p:cNvPr id="5" name="Footer Placeholder 4">
            <a:extLst>
              <a:ext uri="{FF2B5EF4-FFF2-40B4-BE49-F238E27FC236}">
                <a16:creationId xmlns:a16="http://schemas.microsoft.com/office/drawing/2014/main" id="{6E7EBC9D-139C-4469-B798-BACE110958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05E53F-F8DF-4AA8-A3FB-6FFF31C7D7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D3714-A015-4830-A13A-0B3DAE4CD481}" type="slidenum">
              <a:rPr lang="en-US" smtClean="0"/>
              <a:t>‹#›</a:t>
            </a:fld>
            <a:endParaRPr lang="en-US"/>
          </a:p>
        </p:txBody>
      </p:sp>
    </p:spTree>
    <p:extLst>
      <p:ext uri="{BB962C8B-B14F-4D97-AF65-F5344CB8AC3E}">
        <p14:creationId xmlns:p14="http://schemas.microsoft.com/office/powerpoint/2010/main" val="974319706"/>
      </p:ext>
    </p:extLst>
  </p:cSld>
  <p:clrMap bg1="lt1" tx1="dk1" bg2="lt2" tx2="dk2" accent1="accent1" accent2="accent2" accent3="accent3" accent4="accent4" accent5="accent5" accent6="accent6" hlink="hlink" folHlink="folHlink"/>
  <p:sldLayoutIdLst>
    <p:sldLayoutId id="214748381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78A775-7616-014D-A50F-BEE215C26BC7}"/>
              </a:ext>
            </a:extLst>
          </p:cNvPr>
          <p:cNvSpPr/>
          <p:nvPr userDrawn="1"/>
        </p:nvSpPr>
        <p:spPr>
          <a:xfrm>
            <a:off x="0" y="0"/>
            <a:ext cx="12192000" cy="1202635"/>
          </a:xfrm>
          <a:prstGeom prst="rect">
            <a:avLst/>
          </a:prstGeom>
          <a:solidFill>
            <a:srgbClr val="203D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7183745D-3B18-7B4E-A141-4DD96FB3DCFD}"/>
              </a:ext>
            </a:extLst>
          </p:cNvPr>
          <p:cNvSpPr>
            <a:spLocks noGrp="1"/>
          </p:cNvSpPr>
          <p:nvPr>
            <p:ph type="title"/>
          </p:nvPr>
        </p:nvSpPr>
        <p:spPr>
          <a:xfrm>
            <a:off x="838200" y="285612"/>
            <a:ext cx="11353800" cy="91702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2F6ECF6-227A-D842-874E-AB409363151F}"/>
              </a:ext>
            </a:extLst>
          </p:cNvPr>
          <p:cNvSpPr>
            <a:spLocks noGrp="1"/>
          </p:cNvSpPr>
          <p:nvPr>
            <p:ph type="body" idx="1"/>
          </p:nvPr>
        </p:nvSpPr>
        <p:spPr>
          <a:xfrm>
            <a:off x="838200" y="1567760"/>
            <a:ext cx="10515600" cy="46092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9FF292-13A5-1543-A752-875D32907B8A}"/>
              </a:ext>
            </a:extLst>
          </p:cNvPr>
          <p:cNvSpPr>
            <a:spLocks noGrp="1"/>
          </p:cNvSpPr>
          <p:nvPr>
            <p:ph type="ftr" sz="quarter" idx="3"/>
          </p:nvPr>
        </p:nvSpPr>
        <p:spPr>
          <a:xfrm>
            <a:off x="4038600" y="6356350"/>
            <a:ext cx="7315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BFEB97-C38F-054E-8AA2-753E1D3DBFA1}"/>
              </a:ext>
            </a:extLst>
          </p:cNvPr>
          <p:cNvSpPr>
            <a:spLocks noGrp="1"/>
          </p:cNvSpPr>
          <p:nvPr>
            <p:ph type="sldNum" sz="quarter" idx="4"/>
          </p:nvPr>
        </p:nvSpPr>
        <p:spPr>
          <a:xfrm>
            <a:off x="11353800" y="6356350"/>
            <a:ext cx="7023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31DB1-F934-4D46-8523-11BC024A2A41}" type="slidenum">
              <a:rPr lang="en-US" smtClean="0"/>
              <a:t>‹#›</a:t>
            </a:fld>
            <a:endParaRPr lang="en-US"/>
          </a:p>
        </p:txBody>
      </p:sp>
    </p:spTree>
    <p:extLst>
      <p:ext uri="{BB962C8B-B14F-4D97-AF65-F5344CB8AC3E}">
        <p14:creationId xmlns:p14="http://schemas.microsoft.com/office/powerpoint/2010/main" val="2435852847"/>
      </p:ext>
    </p:extLst>
  </p:cSld>
  <p:clrMap bg1="lt1" tx1="dk1" bg2="lt2" tx2="dk2" accent1="accent1" accent2="accent2" accent3="accent3" accent4="accent4" accent5="accent5" accent6="accent6" hlink="hlink" folHlink="folHlink"/>
  <p:sldLayoutIdLst>
    <p:sldLayoutId id="2147483822" r:id="rId1"/>
  </p:sldLayoutIdLst>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000"/>
        </a:spcBef>
        <a:buClr>
          <a:srgbClr val="203D96"/>
        </a:buClr>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Clr>
          <a:srgbClr val="203D96"/>
        </a:buClr>
        <a:buFont typeface="Arial" panose="020B0604020202020204" pitchFamily="34" charset="0"/>
        <a:buChar char="•"/>
        <a:defRPr sz="2400" kern="1200">
          <a:solidFill>
            <a:schemeClr val="tx1"/>
          </a:solidFill>
          <a:latin typeface="+mn-lt"/>
          <a:ea typeface="+mn-ea"/>
          <a:cs typeface="+mn-cs"/>
        </a:defRPr>
      </a:lvl2pPr>
      <a:lvl3pPr marL="914400" indent="-457200" algn="l" defTabSz="914400" rtl="0" eaLnBrk="1" latinLnBrk="0" hangingPunct="1">
        <a:lnSpc>
          <a:spcPct val="90000"/>
        </a:lnSpc>
        <a:spcBef>
          <a:spcPts val="500"/>
        </a:spcBef>
        <a:buClr>
          <a:srgbClr val="203D96"/>
        </a:buClr>
        <a:buFont typeface="Arial" panose="020B0604020202020204" pitchFamily="34" charset="0"/>
        <a:buChar char="•"/>
        <a:defRPr sz="2000" kern="1200">
          <a:solidFill>
            <a:schemeClr val="tx1"/>
          </a:solidFill>
          <a:latin typeface="+mn-lt"/>
          <a:ea typeface="+mn-ea"/>
          <a:cs typeface="+mn-cs"/>
        </a:defRPr>
      </a:lvl3pPr>
      <a:lvl4pPr marL="914400" indent="-457200" algn="l" defTabSz="914400" rtl="0" eaLnBrk="1" latinLnBrk="0" hangingPunct="1">
        <a:lnSpc>
          <a:spcPct val="90000"/>
        </a:lnSpc>
        <a:spcBef>
          <a:spcPts val="500"/>
        </a:spcBef>
        <a:buClr>
          <a:srgbClr val="203D96"/>
        </a:buClr>
        <a:buFont typeface="Arial" panose="020B0604020202020204" pitchFamily="34" charset="0"/>
        <a:buChar char="•"/>
        <a:defRPr sz="1800" kern="1200">
          <a:solidFill>
            <a:schemeClr val="tx1"/>
          </a:solidFill>
          <a:latin typeface="+mn-lt"/>
          <a:ea typeface="+mn-ea"/>
          <a:cs typeface="+mn-cs"/>
        </a:defRPr>
      </a:lvl4pPr>
      <a:lvl5pPr marL="914400" indent="-457200" algn="l" defTabSz="914400" rtl="0" eaLnBrk="1" latinLnBrk="0" hangingPunct="1">
        <a:lnSpc>
          <a:spcPct val="90000"/>
        </a:lnSpc>
        <a:spcBef>
          <a:spcPts val="500"/>
        </a:spcBef>
        <a:buClr>
          <a:srgbClr val="203D9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5" y="36513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5" y="1825626"/>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5" y="6356354"/>
            <a:ext cx="2743200" cy="365125"/>
          </a:xfrm>
          <a:prstGeom prst="rect">
            <a:avLst/>
          </a:prstGeom>
        </p:spPr>
        <p:txBody>
          <a:bodyPr vert="horz" lIns="91440" tIns="45720" rIns="91440" bIns="45720" rtlCol="0" anchor="ctr"/>
          <a:lstStyle>
            <a:lvl1pPr algn="l">
              <a:defRPr sz="675">
                <a:solidFill>
                  <a:schemeClr val="tx1">
                    <a:tint val="82000"/>
                  </a:schemeClr>
                </a:solidFill>
              </a:defRPr>
            </a:lvl1pPr>
          </a:lstStyle>
          <a:p>
            <a:fld id="{846CE7D5-CF57-46EF-B807-FDD0502418D4}" type="datetimeFigureOut">
              <a:rPr lang="en-US" smtClean="0"/>
              <a:t>3/5/2025</a:t>
            </a:fld>
            <a:endParaRPr lang="en-US"/>
          </a:p>
        </p:txBody>
      </p:sp>
      <p:sp>
        <p:nvSpPr>
          <p:cNvPr id="5" name="Footer Placeholder 4"/>
          <p:cNvSpPr>
            <a:spLocks noGrp="1"/>
          </p:cNvSpPr>
          <p:nvPr>
            <p:ph type="ftr" sz="quarter" idx="3"/>
          </p:nvPr>
        </p:nvSpPr>
        <p:spPr>
          <a:xfrm>
            <a:off x="4038605" y="6356354"/>
            <a:ext cx="4114800" cy="365125"/>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5" y="6356354"/>
            <a:ext cx="2743200" cy="365125"/>
          </a:xfrm>
          <a:prstGeom prst="rect">
            <a:avLst/>
          </a:prstGeom>
        </p:spPr>
        <p:txBody>
          <a:bodyPr vert="horz" lIns="91440" tIns="45720" rIns="91440" bIns="45720" rtlCol="0" anchor="ctr"/>
          <a:lstStyle>
            <a:lvl1pPr algn="r">
              <a:defRPr sz="675">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115777888"/>
      </p:ext>
    </p:extLst>
  </p:cSld>
  <p:clrMap bg1="lt1" tx1="dk1" bg2="lt2" tx2="dk2" accent1="accent1" accent2="accent2" accent3="accent3" accent4="accent4" accent5="accent5" accent6="accent6" hlink="hlink" folHlink="folHlink"/>
  <p:sldLayoutIdLst>
    <p:sldLayoutId id="2147483691" r:id="rId1"/>
    <p:sldLayoutId id="2147483824" r:id="rId2"/>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ttps://www.seattle.gov/documents/Departments/SPU/EnvironmentConservation/WastePrevention/FoodRescue/SPU_Food_Donation_Training_Visuals.zip" TargetMode="External"/><Relationship Id="rId2" Type="http://schemas.openxmlformats.org/officeDocument/2006/relationships/hyperlink" Target="https://www.seattle.gov/documents/Departments/SPU/EnvironmentConservation/WastePrevention/FoodRescue/SPU_Food_Donation_Training_Script.pdf" TargetMode="External"/><Relationship Id="rId1" Type="http://schemas.openxmlformats.org/officeDocument/2006/relationships/slideLayout" Target="../slideLayouts/slideLayout26.xml"/><Relationship Id="rId5" Type="http://schemas.openxmlformats.org/officeDocument/2006/relationships/hyperlink" Target="https://www.seattle.gov/utilities/protecting-our-environment/sustainability-tips/waste-prevention/at-work/food-rescue-innovation" TargetMode="External"/><Relationship Id="rId4" Type="http://schemas.openxmlformats.org/officeDocument/2006/relationships/hyperlink" Target="https://www.seattle.gov/utilities/protecting-our-environment/sustainability-tips/waste-prevention/at-work/donate-unsold-food/food-donation-employee-traini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958D0D-EFBC-10F0-7985-69A4A131E3CF}"/>
              </a:ext>
            </a:extLst>
          </p:cNvPr>
          <p:cNvSpPr>
            <a:spLocks noGrp="1"/>
          </p:cNvSpPr>
          <p:nvPr>
            <p:ph type="title"/>
          </p:nvPr>
        </p:nvSpPr>
        <p:spPr>
          <a:xfrm>
            <a:off x="838200" y="222525"/>
            <a:ext cx="11353800" cy="917023"/>
          </a:xfrm>
        </p:spPr>
        <p:txBody>
          <a:bodyPr/>
          <a:lstStyle/>
          <a:p>
            <a:r>
              <a:rPr lang="en-US" dirty="0"/>
              <a:t>Training Instructions </a:t>
            </a:r>
          </a:p>
        </p:txBody>
      </p:sp>
      <p:sp>
        <p:nvSpPr>
          <p:cNvPr id="6" name="Content Placeholder 5">
            <a:extLst>
              <a:ext uri="{FF2B5EF4-FFF2-40B4-BE49-F238E27FC236}">
                <a16:creationId xmlns:a16="http://schemas.microsoft.com/office/drawing/2014/main" id="{C93A7C90-E2EC-DB94-20B2-DA58F8A52C15}"/>
              </a:ext>
            </a:extLst>
          </p:cNvPr>
          <p:cNvSpPr>
            <a:spLocks noGrp="1"/>
          </p:cNvSpPr>
          <p:nvPr>
            <p:ph idx="1"/>
          </p:nvPr>
        </p:nvSpPr>
        <p:spPr/>
        <p:txBody>
          <a:bodyPr vert="horz" lIns="91440" tIns="45720" rIns="91440" bIns="45720" rtlCol="0" anchor="t">
            <a:normAutofit/>
          </a:bodyPr>
          <a:lstStyle/>
          <a:p>
            <a:r>
              <a:rPr lang="en-US" dirty="0"/>
              <a:t>Read through the entire training and edit the slides and slide notes to fit your store’s practices</a:t>
            </a:r>
          </a:p>
          <a:p>
            <a:r>
              <a:rPr lang="en-US" dirty="0"/>
              <a:t>See </a:t>
            </a:r>
            <a:r>
              <a:rPr lang="en-US" dirty="0">
                <a:solidFill>
                  <a:srgbClr val="003DA5"/>
                </a:solidFill>
                <a:hlinkClick r:id="rId2">
                  <a:extLst>
                    <a:ext uri="{A12FA001-AC4F-418D-AE19-62706E023703}">
                      <ahyp:hlinkClr xmlns:ahyp="http://schemas.microsoft.com/office/drawing/2018/hyperlinkcolor" val="tx"/>
                    </a:ext>
                  </a:extLst>
                </a:hlinkClick>
              </a:rPr>
              <a:t>Food Donation Training Script</a:t>
            </a:r>
            <a:r>
              <a:rPr lang="en-US" dirty="0"/>
              <a:t> and </a:t>
            </a:r>
            <a:r>
              <a:rPr lang="en-US" dirty="0">
                <a:solidFill>
                  <a:srgbClr val="003DA5"/>
                </a:solidFill>
                <a:hlinkClick r:id="rId3">
                  <a:extLst>
                    <a:ext uri="{A12FA001-AC4F-418D-AE19-62706E023703}">
                      <ahyp:hlinkClr xmlns:ahyp="http://schemas.microsoft.com/office/drawing/2018/hyperlinkcolor" val="tx"/>
                    </a:ext>
                  </a:extLst>
                </a:hlinkClick>
              </a:rPr>
              <a:t>Food Donation Training Visuals</a:t>
            </a:r>
            <a:r>
              <a:rPr lang="en-US" dirty="0">
                <a:solidFill>
                  <a:srgbClr val="003DA5"/>
                </a:solidFill>
              </a:rPr>
              <a:t>, </a:t>
            </a:r>
            <a:r>
              <a:rPr lang="en-US" dirty="0"/>
              <a:t>which are also found on </a:t>
            </a:r>
            <a:r>
              <a:rPr lang="en-US" dirty="0">
                <a:solidFill>
                  <a:srgbClr val="003DA5"/>
                </a:solidFill>
                <a:hlinkClick r:id="rId4"/>
              </a:rPr>
              <a:t>SPU’s website</a:t>
            </a:r>
            <a:endParaRPr lang="en-US" dirty="0">
              <a:solidFill>
                <a:srgbClr val="003DA5"/>
              </a:solidFill>
              <a:ea typeface="Calibri"/>
              <a:cs typeface="Calibri"/>
            </a:endParaRPr>
          </a:p>
          <a:p>
            <a:r>
              <a:rPr lang="en-US" dirty="0"/>
              <a:t>Additional posters, templates, and materials are found on </a:t>
            </a:r>
            <a:r>
              <a:rPr lang="en-US" dirty="0">
                <a:hlinkClick r:id="rId5"/>
              </a:rPr>
              <a:t>SPU’s website</a:t>
            </a:r>
            <a:endParaRPr lang="en-US" dirty="0"/>
          </a:p>
          <a:p>
            <a:r>
              <a:rPr lang="en-US" dirty="0"/>
              <a:t>If you would like assistance tailoring this training for your store or would like SPU to host a free training at your store, please email: SPU_FoodRescue@seattle.gov</a:t>
            </a:r>
          </a:p>
        </p:txBody>
      </p:sp>
    </p:spTree>
    <p:extLst>
      <p:ext uri="{BB962C8B-B14F-4D97-AF65-F5344CB8AC3E}">
        <p14:creationId xmlns:p14="http://schemas.microsoft.com/office/powerpoint/2010/main" val="240766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F397AE-49D9-69F4-C184-5E44EA6F27A0}"/>
              </a:ext>
              <a:ext uri="{C183D7F6-B498-43B3-948B-1728B52AA6E4}">
                <adec:decorative xmlns:adec="http://schemas.microsoft.com/office/drawing/2017/decorative" val="1"/>
              </a:ext>
            </a:extLst>
          </p:cNvPr>
          <p:cNvSpPr/>
          <p:nvPr/>
        </p:nvSpPr>
        <p:spPr>
          <a:xfrm>
            <a:off x="3462232" y="0"/>
            <a:ext cx="670433" cy="6858000"/>
          </a:xfrm>
          <a:prstGeom prst="rect">
            <a:avLst/>
          </a:prstGeom>
          <a:solidFill>
            <a:srgbClr val="4E9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258ABAC-A788-6AAD-0809-60B4C36DB242}"/>
              </a:ext>
              <a:ext uri="{C183D7F6-B498-43B3-948B-1728B52AA6E4}">
                <adec:decorative xmlns:adec="http://schemas.microsoft.com/office/drawing/2017/decorative" val="1"/>
              </a:ext>
            </a:extLst>
          </p:cNvPr>
          <p:cNvSpPr/>
          <p:nvPr/>
        </p:nvSpPr>
        <p:spPr>
          <a:xfrm>
            <a:off x="0" y="0"/>
            <a:ext cx="3797449" cy="6858000"/>
          </a:xfrm>
          <a:prstGeom prst="rect">
            <a:avLst/>
          </a:prstGeom>
          <a:solidFill>
            <a:srgbClr val="003D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B457AC1-3E71-A0D6-B193-690E6917BB52}"/>
              </a:ext>
            </a:extLst>
          </p:cNvPr>
          <p:cNvSpPr>
            <a:spLocks noGrp="1"/>
          </p:cNvSpPr>
          <p:nvPr>
            <p:ph type="title" idx="4294967295"/>
          </p:nvPr>
        </p:nvSpPr>
        <p:spPr>
          <a:xfrm>
            <a:off x="335215" y="1384300"/>
            <a:ext cx="3291387" cy="4087813"/>
          </a:xfrm>
        </p:spPr>
        <p:txBody>
          <a:bodyPr>
            <a:normAutofit/>
          </a:bodyPr>
          <a:lstStyle/>
          <a:p>
            <a:r>
              <a:rPr lang="en-US" sz="4400" b="1">
                <a:solidFill>
                  <a:schemeClr val="bg1"/>
                </a:solidFill>
                <a:latin typeface="Calibri" panose="020F0502020204030204" pitchFamily="34" charset="0"/>
                <a:cs typeface="Calibri" panose="020F0502020204030204" pitchFamily="34" charset="0"/>
              </a:rPr>
              <a:t>Quality Food Donations</a:t>
            </a:r>
          </a:p>
        </p:txBody>
      </p:sp>
      <p:pic>
        <p:nvPicPr>
          <p:cNvPr id="2" name="Content Placeholder 3" descr="A graphic of short sayings that serve as reminders when deciding edible food and compost. Sayings include:&#10;-Think of it as your neighbors next meal&#10;-Would you eat it?&#10;-Would you serve it to your grandma&#10;-Will it be compost when it arrives at the food bank">
            <a:extLst>
              <a:ext uri="{FF2B5EF4-FFF2-40B4-BE49-F238E27FC236}">
                <a16:creationId xmlns:a16="http://schemas.microsoft.com/office/drawing/2014/main" id="{0890F1AA-D6EA-E16B-13B2-F2F876F828E5}"/>
              </a:ext>
            </a:extLst>
          </p:cNvPr>
          <p:cNvPicPr>
            <a:picLocks noChangeAspect="1"/>
          </p:cNvPicPr>
          <p:nvPr/>
        </p:nvPicPr>
        <p:blipFill>
          <a:blip r:embed="rId3"/>
          <a:stretch>
            <a:fillRect/>
          </a:stretch>
        </p:blipFill>
        <p:spPr>
          <a:xfrm>
            <a:off x="4897465" y="0"/>
            <a:ext cx="4588254" cy="6890376"/>
          </a:xfrm>
          <a:prstGeom prst="rect">
            <a:avLst/>
          </a:prstGeom>
        </p:spPr>
      </p:pic>
    </p:spTree>
    <p:extLst>
      <p:ext uri="{BB962C8B-B14F-4D97-AF65-F5344CB8AC3E}">
        <p14:creationId xmlns:p14="http://schemas.microsoft.com/office/powerpoint/2010/main" val="1614233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5AFF1C-65A3-2AFE-26A5-B16FC663580D}"/>
              </a:ext>
              <a:ext uri="{C183D7F6-B498-43B3-948B-1728B52AA6E4}">
                <adec:decorative xmlns:adec="http://schemas.microsoft.com/office/drawing/2017/decorative" val="1"/>
              </a:ext>
            </a:extLst>
          </p:cNvPr>
          <p:cNvSpPr/>
          <p:nvPr/>
        </p:nvSpPr>
        <p:spPr>
          <a:xfrm>
            <a:off x="0" y="6411433"/>
            <a:ext cx="12192000" cy="446567"/>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8945" rtl="0" eaLnBrk="1" latinLnBrk="0" hangingPunct="1">
              <a:defRPr sz="2397" kern="1200">
                <a:solidFill>
                  <a:schemeClr val="tx1"/>
                </a:solidFill>
                <a:latin typeface="+mn-lt"/>
                <a:ea typeface="+mn-ea"/>
                <a:cs typeface="+mn-cs"/>
              </a:defRPr>
            </a:lvl1pPr>
            <a:lvl2pPr marL="608945" algn="l" defTabSz="608945" rtl="0" eaLnBrk="1" latinLnBrk="0" hangingPunct="1">
              <a:defRPr sz="2397" kern="1200">
                <a:solidFill>
                  <a:schemeClr val="tx1"/>
                </a:solidFill>
                <a:latin typeface="+mn-lt"/>
                <a:ea typeface="+mn-ea"/>
                <a:cs typeface="+mn-cs"/>
              </a:defRPr>
            </a:lvl2pPr>
            <a:lvl3pPr marL="1217889" algn="l" defTabSz="608945" rtl="0" eaLnBrk="1" latinLnBrk="0" hangingPunct="1">
              <a:defRPr sz="2397" kern="1200">
                <a:solidFill>
                  <a:schemeClr val="tx1"/>
                </a:solidFill>
                <a:latin typeface="+mn-lt"/>
                <a:ea typeface="+mn-ea"/>
                <a:cs typeface="+mn-cs"/>
              </a:defRPr>
            </a:lvl3pPr>
            <a:lvl4pPr marL="1826834" algn="l" defTabSz="608945" rtl="0" eaLnBrk="1" latinLnBrk="0" hangingPunct="1">
              <a:defRPr sz="2397" kern="1200">
                <a:solidFill>
                  <a:schemeClr val="tx1"/>
                </a:solidFill>
                <a:latin typeface="+mn-lt"/>
                <a:ea typeface="+mn-ea"/>
                <a:cs typeface="+mn-cs"/>
              </a:defRPr>
            </a:lvl4pPr>
            <a:lvl5pPr marL="2435779" algn="l" defTabSz="608945" rtl="0" eaLnBrk="1" latinLnBrk="0" hangingPunct="1">
              <a:defRPr sz="2397" kern="1200">
                <a:solidFill>
                  <a:schemeClr val="tx1"/>
                </a:solidFill>
                <a:latin typeface="+mn-lt"/>
                <a:ea typeface="+mn-ea"/>
                <a:cs typeface="+mn-cs"/>
              </a:defRPr>
            </a:lvl5pPr>
            <a:lvl6pPr marL="3044723" algn="l" defTabSz="608945" rtl="0" eaLnBrk="1" latinLnBrk="0" hangingPunct="1">
              <a:defRPr sz="2397" kern="1200">
                <a:solidFill>
                  <a:schemeClr val="tx1"/>
                </a:solidFill>
                <a:latin typeface="+mn-lt"/>
                <a:ea typeface="+mn-ea"/>
                <a:cs typeface="+mn-cs"/>
              </a:defRPr>
            </a:lvl6pPr>
            <a:lvl7pPr marL="3653668" algn="l" defTabSz="608945" rtl="0" eaLnBrk="1" latinLnBrk="0" hangingPunct="1">
              <a:defRPr sz="2397" kern="1200">
                <a:solidFill>
                  <a:schemeClr val="tx1"/>
                </a:solidFill>
                <a:latin typeface="+mn-lt"/>
                <a:ea typeface="+mn-ea"/>
                <a:cs typeface="+mn-cs"/>
              </a:defRPr>
            </a:lvl7pPr>
            <a:lvl8pPr marL="4262613" algn="l" defTabSz="608945" rtl="0" eaLnBrk="1" latinLnBrk="0" hangingPunct="1">
              <a:defRPr sz="2397" kern="1200">
                <a:solidFill>
                  <a:schemeClr val="tx1"/>
                </a:solidFill>
                <a:latin typeface="+mn-lt"/>
                <a:ea typeface="+mn-ea"/>
                <a:cs typeface="+mn-cs"/>
              </a:defRPr>
            </a:lvl8pPr>
            <a:lvl9pPr marL="4871557" algn="l" defTabSz="608945" rtl="0" eaLnBrk="1" latinLnBrk="0" hangingPunct="1">
              <a:defRPr sz="2397" kern="1200">
                <a:solidFill>
                  <a:schemeClr val="tx1"/>
                </a:solidFill>
                <a:latin typeface="+mn-lt"/>
                <a:ea typeface="+mn-ea"/>
                <a:cs typeface="+mn-cs"/>
              </a:defRPr>
            </a:lvl9pPr>
          </a:lstStyle>
          <a:p>
            <a:pPr algn="ctr"/>
            <a:endParaRPr lang="en-US" sz="1798"/>
          </a:p>
        </p:txBody>
      </p:sp>
      <p:sp>
        <p:nvSpPr>
          <p:cNvPr id="5" name="Rectangle 4">
            <a:extLst>
              <a:ext uri="{FF2B5EF4-FFF2-40B4-BE49-F238E27FC236}">
                <a16:creationId xmlns:a16="http://schemas.microsoft.com/office/drawing/2014/main" id="{2A9D74FF-250E-CB45-E118-1AA3C5C08AC1}"/>
              </a:ext>
              <a:ext uri="{C183D7F6-B498-43B3-948B-1728B52AA6E4}">
                <adec:decorative xmlns:adec="http://schemas.microsoft.com/office/drawing/2017/decorative" val="1"/>
              </a:ext>
            </a:extLst>
          </p:cNvPr>
          <p:cNvSpPr/>
          <p:nvPr/>
        </p:nvSpPr>
        <p:spPr>
          <a:xfrm>
            <a:off x="0" y="0"/>
            <a:ext cx="12192000" cy="701749"/>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8945" rtl="0" eaLnBrk="1" latinLnBrk="0" hangingPunct="1">
              <a:defRPr sz="2397" kern="1200">
                <a:solidFill>
                  <a:schemeClr val="tx1"/>
                </a:solidFill>
                <a:latin typeface="+mn-lt"/>
                <a:ea typeface="+mn-ea"/>
                <a:cs typeface="+mn-cs"/>
              </a:defRPr>
            </a:lvl1pPr>
            <a:lvl2pPr marL="608945" algn="l" defTabSz="608945" rtl="0" eaLnBrk="1" latinLnBrk="0" hangingPunct="1">
              <a:defRPr sz="2397" kern="1200">
                <a:solidFill>
                  <a:schemeClr val="tx1"/>
                </a:solidFill>
                <a:latin typeface="+mn-lt"/>
                <a:ea typeface="+mn-ea"/>
                <a:cs typeface="+mn-cs"/>
              </a:defRPr>
            </a:lvl2pPr>
            <a:lvl3pPr marL="1217889" algn="l" defTabSz="608945" rtl="0" eaLnBrk="1" latinLnBrk="0" hangingPunct="1">
              <a:defRPr sz="2397" kern="1200">
                <a:solidFill>
                  <a:schemeClr val="tx1"/>
                </a:solidFill>
                <a:latin typeface="+mn-lt"/>
                <a:ea typeface="+mn-ea"/>
                <a:cs typeface="+mn-cs"/>
              </a:defRPr>
            </a:lvl3pPr>
            <a:lvl4pPr marL="1826834" algn="l" defTabSz="608945" rtl="0" eaLnBrk="1" latinLnBrk="0" hangingPunct="1">
              <a:defRPr sz="2397" kern="1200">
                <a:solidFill>
                  <a:schemeClr val="tx1"/>
                </a:solidFill>
                <a:latin typeface="+mn-lt"/>
                <a:ea typeface="+mn-ea"/>
                <a:cs typeface="+mn-cs"/>
              </a:defRPr>
            </a:lvl4pPr>
            <a:lvl5pPr marL="2435779" algn="l" defTabSz="608945" rtl="0" eaLnBrk="1" latinLnBrk="0" hangingPunct="1">
              <a:defRPr sz="2397" kern="1200">
                <a:solidFill>
                  <a:schemeClr val="tx1"/>
                </a:solidFill>
                <a:latin typeface="+mn-lt"/>
                <a:ea typeface="+mn-ea"/>
                <a:cs typeface="+mn-cs"/>
              </a:defRPr>
            </a:lvl5pPr>
            <a:lvl6pPr marL="3044723" algn="l" defTabSz="608945" rtl="0" eaLnBrk="1" latinLnBrk="0" hangingPunct="1">
              <a:defRPr sz="2397" kern="1200">
                <a:solidFill>
                  <a:schemeClr val="tx1"/>
                </a:solidFill>
                <a:latin typeface="+mn-lt"/>
                <a:ea typeface="+mn-ea"/>
                <a:cs typeface="+mn-cs"/>
              </a:defRPr>
            </a:lvl6pPr>
            <a:lvl7pPr marL="3653668" algn="l" defTabSz="608945" rtl="0" eaLnBrk="1" latinLnBrk="0" hangingPunct="1">
              <a:defRPr sz="2397" kern="1200">
                <a:solidFill>
                  <a:schemeClr val="tx1"/>
                </a:solidFill>
                <a:latin typeface="+mn-lt"/>
                <a:ea typeface="+mn-ea"/>
                <a:cs typeface="+mn-cs"/>
              </a:defRPr>
            </a:lvl7pPr>
            <a:lvl8pPr marL="4262613" algn="l" defTabSz="608945" rtl="0" eaLnBrk="1" latinLnBrk="0" hangingPunct="1">
              <a:defRPr sz="2397" kern="1200">
                <a:solidFill>
                  <a:schemeClr val="tx1"/>
                </a:solidFill>
                <a:latin typeface="+mn-lt"/>
                <a:ea typeface="+mn-ea"/>
                <a:cs typeface="+mn-cs"/>
              </a:defRPr>
            </a:lvl8pPr>
            <a:lvl9pPr marL="4871557" algn="l" defTabSz="608945" rtl="0" eaLnBrk="1" latinLnBrk="0" hangingPunct="1">
              <a:defRPr sz="2397" kern="1200">
                <a:solidFill>
                  <a:schemeClr val="tx1"/>
                </a:solidFill>
                <a:latin typeface="+mn-lt"/>
                <a:ea typeface="+mn-ea"/>
                <a:cs typeface="+mn-cs"/>
              </a:defRPr>
            </a:lvl9pPr>
          </a:lstStyle>
          <a:p>
            <a:pPr algn="ctr"/>
            <a:endParaRPr lang="en-US" sz="1798"/>
          </a:p>
        </p:txBody>
      </p:sp>
      <p:sp>
        <p:nvSpPr>
          <p:cNvPr id="6" name="Title 5">
            <a:extLst>
              <a:ext uri="{FF2B5EF4-FFF2-40B4-BE49-F238E27FC236}">
                <a16:creationId xmlns:a16="http://schemas.microsoft.com/office/drawing/2014/main" id="{C9588BEF-61C5-FF6E-D4B9-FA9DBA8A904E}"/>
              </a:ext>
            </a:extLst>
          </p:cNvPr>
          <p:cNvSpPr txBox="1">
            <a:spLocks noGrp="1"/>
          </p:cNvSpPr>
          <p:nvPr>
            <p:ph type="title" idx="4294967295"/>
          </p:nvPr>
        </p:nvSpPr>
        <p:spPr>
          <a:xfrm>
            <a:off x="5291327" y="2494762"/>
            <a:ext cx="6116715"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8945" rtl="0" eaLnBrk="1" latinLnBrk="0" hangingPunct="1">
              <a:defRPr sz="2397" kern="1200">
                <a:solidFill>
                  <a:schemeClr val="tx1"/>
                </a:solidFill>
                <a:latin typeface="+mn-lt"/>
                <a:ea typeface="+mn-ea"/>
                <a:cs typeface="+mn-cs"/>
              </a:defRPr>
            </a:lvl1pPr>
            <a:lvl2pPr marL="608945" algn="l" defTabSz="608945" rtl="0" eaLnBrk="1" latinLnBrk="0" hangingPunct="1">
              <a:defRPr sz="2397" kern="1200">
                <a:solidFill>
                  <a:schemeClr val="tx1"/>
                </a:solidFill>
                <a:latin typeface="+mn-lt"/>
                <a:ea typeface="+mn-ea"/>
                <a:cs typeface="+mn-cs"/>
              </a:defRPr>
            </a:lvl2pPr>
            <a:lvl3pPr marL="1217889" algn="l" defTabSz="608945" rtl="0" eaLnBrk="1" latinLnBrk="0" hangingPunct="1">
              <a:defRPr sz="2397" kern="1200">
                <a:solidFill>
                  <a:schemeClr val="tx1"/>
                </a:solidFill>
                <a:latin typeface="+mn-lt"/>
                <a:ea typeface="+mn-ea"/>
                <a:cs typeface="+mn-cs"/>
              </a:defRPr>
            </a:lvl3pPr>
            <a:lvl4pPr marL="1826834" algn="l" defTabSz="608945" rtl="0" eaLnBrk="1" latinLnBrk="0" hangingPunct="1">
              <a:defRPr sz="2397" kern="1200">
                <a:solidFill>
                  <a:schemeClr val="tx1"/>
                </a:solidFill>
                <a:latin typeface="+mn-lt"/>
                <a:ea typeface="+mn-ea"/>
                <a:cs typeface="+mn-cs"/>
              </a:defRPr>
            </a:lvl4pPr>
            <a:lvl5pPr marL="2435779" algn="l" defTabSz="608945" rtl="0" eaLnBrk="1" latinLnBrk="0" hangingPunct="1">
              <a:defRPr sz="2397" kern="1200">
                <a:solidFill>
                  <a:schemeClr val="tx1"/>
                </a:solidFill>
                <a:latin typeface="+mn-lt"/>
                <a:ea typeface="+mn-ea"/>
                <a:cs typeface="+mn-cs"/>
              </a:defRPr>
            </a:lvl5pPr>
            <a:lvl6pPr marL="3044723" algn="l" defTabSz="608945" rtl="0" eaLnBrk="1" latinLnBrk="0" hangingPunct="1">
              <a:defRPr sz="2397" kern="1200">
                <a:solidFill>
                  <a:schemeClr val="tx1"/>
                </a:solidFill>
                <a:latin typeface="+mn-lt"/>
                <a:ea typeface="+mn-ea"/>
                <a:cs typeface="+mn-cs"/>
              </a:defRPr>
            </a:lvl6pPr>
            <a:lvl7pPr marL="3653668" algn="l" defTabSz="608945" rtl="0" eaLnBrk="1" latinLnBrk="0" hangingPunct="1">
              <a:defRPr sz="2397" kern="1200">
                <a:solidFill>
                  <a:schemeClr val="tx1"/>
                </a:solidFill>
                <a:latin typeface="+mn-lt"/>
                <a:ea typeface="+mn-ea"/>
                <a:cs typeface="+mn-cs"/>
              </a:defRPr>
            </a:lvl7pPr>
            <a:lvl8pPr marL="4262613" algn="l" defTabSz="608945" rtl="0" eaLnBrk="1" latinLnBrk="0" hangingPunct="1">
              <a:defRPr sz="2397" kern="1200">
                <a:solidFill>
                  <a:schemeClr val="tx1"/>
                </a:solidFill>
                <a:latin typeface="+mn-lt"/>
                <a:ea typeface="+mn-ea"/>
                <a:cs typeface="+mn-cs"/>
              </a:defRPr>
            </a:lvl8pPr>
            <a:lvl9pPr marL="4871557" algn="l" defTabSz="608945" rtl="0" eaLnBrk="1" latinLnBrk="0" hangingPunct="1">
              <a:defRPr sz="2397" kern="1200">
                <a:solidFill>
                  <a:schemeClr val="tx1"/>
                </a:solidFill>
                <a:latin typeface="+mn-lt"/>
                <a:ea typeface="+mn-ea"/>
                <a:cs typeface="+mn-cs"/>
              </a:defRPr>
            </a:lvl9pPr>
          </a:lstStyle>
          <a:p>
            <a:pPr marL="0" marR="0" lvl="0" indent="0" algn="r" defTabSz="608945"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Standardizing </a:t>
            </a:r>
          </a:p>
          <a:p>
            <a:pPr marL="0" marR="0" lvl="0" indent="0" algn="r" defTabSz="608945"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Food Donation at </a:t>
            </a:r>
          </a:p>
          <a:p>
            <a:pPr marL="0" marR="0" lvl="0" indent="0" algn="r" defTabSz="608945"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Your Store</a:t>
            </a:r>
          </a:p>
        </p:txBody>
      </p:sp>
      <p:sp>
        <p:nvSpPr>
          <p:cNvPr id="8" name="TextBox 7">
            <a:extLst>
              <a:ext uri="{FF2B5EF4-FFF2-40B4-BE49-F238E27FC236}">
                <a16:creationId xmlns:a16="http://schemas.microsoft.com/office/drawing/2014/main" id="{36821611-DE9A-A7A0-3397-718EF4D0A0B3}"/>
              </a:ext>
            </a:extLst>
          </p:cNvPr>
          <p:cNvSpPr txBox="1"/>
          <p:nvPr/>
        </p:nvSpPr>
        <p:spPr>
          <a:xfrm>
            <a:off x="5291327" y="4521341"/>
            <a:ext cx="6096000" cy="369332"/>
          </a:xfrm>
          <a:prstGeom prst="rect">
            <a:avLst/>
          </a:prstGeom>
          <a:noFill/>
        </p:spPr>
        <p:txBody>
          <a:bodyPr wrap="square">
            <a:spAutoFit/>
          </a:bodyPr>
          <a:lstStyle/>
          <a:p>
            <a:pPr algn="r"/>
            <a:r>
              <a:rPr lang="en-US">
                <a:solidFill>
                  <a:schemeClr val="bg1"/>
                </a:solidFill>
                <a:latin typeface="Calibri" panose="020F0502020204030204" pitchFamily="34" charset="0"/>
                <a:cs typeface="Calibri" panose="020F0502020204030204" pitchFamily="34" charset="0"/>
              </a:rPr>
              <a:t>What Can and Can’t Be Donated</a:t>
            </a:r>
          </a:p>
        </p:txBody>
      </p:sp>
    </p:spTree>
    <p:extLst>
      <p:ext uri="{BB962C8B-B14F-4D97-AF65-F5344CB8AC3E}">
        <p14:creationId xmlns:p14="http://schemas.microsoft.com/office/powerpoint/2010/main" val="561181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F397AE-49D9-69F4-C184-5E44EA6F27A0}"/>
              </a:ext>
              <a:ext uri="{C183D7F6-B498-43B3-948B-1728B52AA6E4}">
                <adec:decorative xmlns:adec="http://schemas.microsoft.com/office/drawing/2017/decorative" val="1"/>
              </a:ext>
            </a:extLst>
          </p:cNvPr>
          <p:cNvSpPr/>
          <p:nvPr/>
        </p:nvSpPr>
        <p:spPr>
          <a:xfrm>
            <a:off x="3462232" y="0"/>
            <a:ext cx="670433" cy="6858000"/>
          </a:xfrm>
          <a:prstGeom prst="rect">
            <a:avLst/>
          </a:prstGeom>
          <a:solidFill>
            <a:srgbClr val="4E9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258ABAC-A788-6AAD-0809-60B4C36DB242}"/>
              </a:ext>
              <a:ext uri="{C183D7F6-B498-43B3-948B-1728B52AA6E4}">
                <adec:decorative xmlns:adec="http://schemas.microsoft.com/office/drawing/2017/decorative" val="1"/>
              </a:ext>
            </a:extLst>
          </p:cNvPr>
          <p:cNvSpPr/>
          <p:nvPr/>
        </p:nvSpPr>
        <p:spPr>
          <a:xfrm>
            <a:off x="0" y="0"/>
            <a:ext cx="3797449" cy="6858000"/>
          </a:xfrm>
          <a:prstGeom prst="rect">
            <a:avLst/>
          </a:prstGeom>
          <a:solidFill>
            <a:srgbClr val="003D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B457AC1-3E71-A0D6-B193-690E6917BB52}"/>
              </a:ext>
            </a:extLst>
          </p:cNvPr>
          <p:cNvSpPr>
            <a:spLocks noGrp="1"/>
          </p:cNvSpPr>
          <p:nvPr>
            <p:ph type="title" idx="4294967295"/>
          </p:nvPr>
        </p:nvSpPr>
        <p:spPr>
          <a:xfrm>
            <a:off x="335215" y="1384300"/>
            <a:ext cx="3291387" cy="4087813"/>
          </a:xfrm>
        </p:spPr>
        <p:txBody>
          <a:bodyPr>
            <a:normAutofit/>
          </a:bodyPr>
          <a:lstStyle/>
          <a:p>
            <a:r>
              <a:rPr lang="en-US" sz="4400" b="1">
                <a:solidFill>
                  <a:schemeClr val="bg1"/>
                </a:solidFill>
                <a:latin typeface="Calibri" panose="020F0502020204030204" pitchFamily="34" charset="0"/>
                <a:cs typeface="Calibri" panose="020F0502020204030204" pitchFamily="34" charset="0"/>
              </a:rPr>
              <a:t>What Can’t Be Donated?</a:t>
            </a:r>
          </a:p>
        </p:txBody>
      </p:sp>
      <p:sp>
        <p:nvSpPr>
          <p:cNvPr id="2" name="Content Placeholder 4">
            <a:extLst>
              <a:ext uri="{FF2B5EF4-FFF2-40B4-BE49-F238E27FC236}">
                <a16:creationId xmlns:a16="http://schemas.microsoft.com/office/drawing/2014/main" id="{7301B736-65DE-10BA-290E-607383E150C8}"/>
              </a:ext>
            </a:extLst>
          </p:cNvPr>
          <p:cNvSpPr txBox="1">
            <a:spLocks/>
          </p:cNvSpPr>
          <p:nvPr/>
        </p:nvSpPr>
        <p:spPr>
          <a:xfrm>
            <a:off x="4303060" y="605177"/>
            <a:ext cx="7714030" cy="5646057"/>
          </a:xfrm>
          <a:prstGeom prst="rect">
            <a:avLst/>
          </a:prstGeom>
        </p:spPr>
        <p:txBody>
          <a:bodyPr lIns="91440" tIns="45720" rIns="91440" bIns="45720" anchor="t">
            <a:normAutofit fontScale="92500" lnSpcReduction="10000"/>
          </a:bodyPr>
          <a:lst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spcBef>
                <a:spcPts val="100"/>
              </a:spcBef>
              <a:spcAft>
                <a:spcPts val="100"/>
              </a:spcAft>
              <a:buClr>
                <a:srgbClr val="1E4854"/>
              </a:buClr>
              <a:buSzPts val="800"/>
              <a:buFont typeface="Times New Roman" panose="02020603050405020304" pitchFamily="18" charset="0"/>
              <a:buChar char="●"/>
            </a:pPr>
            <a:r>
              <a:rPr lang="en-US" sz="3500" kern="1000">
                <a:latin typeface="Calibri"/>
                <a:ea typeface="Aptos" panose="020B0004020202020204" pitchFamily="34" charset="0"/>
                <a:cs typeface="Calibri"/>
              </a:rPr>
              <a:t>Things on the donation partner’s do not donate list.</a:t>
            </a:r>
          </a:p>
          <a:p>
            <a:pPr marL="0" indent="0">
              <a:spcBef>
                <a:spcPts val="100"/>
              </a:spcBef>
              <a:spcAft>
                <a:spcPts val="100"/>
              </a:spcAft>
              <a:buClr>
                <a:srgbClr val="1E4854"/>
              </a:buClr>
              <a:buSzPts val="800"/>
              <a:buFont typeface="Arial" panose="020B0604020202020204" pitchFamily="34" charset="0"/>
              <a:buNone/>
            </a:pPr>
            <a:endParaRPr lang="en-US" sz="3500" kern="1000">
              <a:latin typeface="Calibri" panose="020F0502020204030204" pitchFamily="34" charset="0"/>
              <a:ea typeface="Aptos" panose="020B0004020202020204" pitchFamily="34" charset="0"/>
              <a:cs typeface="Calibri" panose="020F0502020204030204" pitchFamily="34" charset="0"/>
            </a:endParaRPr>
          </a:p>
          <a:p>
            <a:pPr marL="342900" indent="-342900">
              <a:spcBef>
                <a:spcPts val="100"/>
              </a:spcBef>
              <a:spcAft>
                <a:spcPts val="100"/>
              </a:spcAft>
              <a:buClr>
                <a:srgbClr val="1E4854"/>
              </a:buClr>
              <a:buSzPts val="800"/>
              <a:buFont typeface="Times New Roman" panose="02020603050405020304" pitchFamily="18" charset="0"/>
              <a:buChar char="●"/>
            </a:pPr>
            <a:r>
              <a:rPr lang="en-US" sz="3500" kern="1000">
                <a:latin typeface="Calibri"/>
                <a:ea typeface="Aptos" panose="020B0004020202020204" pitchFamily="34" charset="0"/>
                <a:cs typeface="Calibri"/>
              </a:rPr>
              <a:t>If you wouldn’t eat it, don’t donate it.​</a:t>
            </a:r>
          </a:p>
          <a:p>
            <a:pPr marL="0" indent="0">
              <a:spcBef>
                <a:spcPts val="100"/>
              </a:spcBef>
              <a:spcAft>
                <a:spcPts val="100"/>
              </a:spcAft>
              <a:buClr>
                <a:srgbClr val="1E4854"/>
              </a:buClr>
              <a:buSzPts val="800"/>
              <a:buFont typeface="Arial" panose="020B0604020202020204" pitchFamily="34" charset="0"/>
              <a:buNone/>
            </a:pPr>
            <a:endParaRPr lang="en-US" sz="3500" kern="1000">
              <a:latin typeface="Calibri" panose="020F0502020204030204" pitchFamily="34" charset="0"/>
              <a:ea typeface="Aptos" panose="020B0004020202020204" pitchFamily="34" charset="0"/>
              <a:cs typeface="Calibri" panose="020F0502020204030204" pitchFamily="34" charset="0"/>
            </a:endParaRPr>
          </a:p>
          <a:p>
            <a:pPr marL="342900" indent="-342900">
              <a:spcBef>
                <a:spcPts val="100"/>
              </a:spcBef>
              <a:spcAft>
                <a:spcPts val="100"/>
              </a:spcAft>
              <a:buClr>
                <a:srgbClr val="1E4854"/>
              </a:buClr>
              <a:buSzPts val="800"/>
              <a:buFont typeface="Times New Roman" panose="02020603050405020304" pitchFamily="18" charset="0"/>
              <a:buChar char="●"/>
            </a:pPr>
            <a:r>
              <a:rPr lang="en-US" sz="3500" kern="1000">
                <a:latin typeface="Calibri" panose="020F0502020204030204" pitchFamily="34" charset="0"/>
                <a:ea typeface="SimSun" panose="02010600030101010101" pitchFamily="2" charset="-122"/>
                <a:cs typeface="Calibri" panose="020F0502020204030204" pitchFamily="34" charset="0"/>
              </a:rPr>
              <a:t>Think of it in two categories: </a:t>
            </a:r>
            <a:r>
              <a:rPr lang="en-US" sz="3500" b="1" kern="1000">
                <a:latin typeface="Calibri" panose="020F0502020204030204" pitchFamily="34" charset="0"/>
                <a:ea typeface="SimSun" panose="02010600030101010101" pitchFamily="2" charset="-122"/>
                <a:cs typeface="Calibri" panose="020F0502020204030204" pitchFamily="34" charset="0"/>
              </a:rPr>
              <a:t>Poor Quality </a:t>
            </a:r>
            <a:r>
              <a:rPr lang="en-US" sz="3500" kern="1000">
                <a:latin typeface="Calibri" panose="020F0502020204030204" pitchFamily="34" charset="0"/>
                <a:ea typeface="SimSun" panose="02010600030101010101" pitchFamily="2" charset="-122"/>
                <a:cs typeface="Calibri" panose="020F0502020204030204" pitchFamily="34" charset="0"/>
              </a:rPr>
              <a:t>and</a:t>
            </a:r>
            <a:r>
              <a:rPr lang="en-US" sz="3500" b="1" kern="1000">
                <a:latin typeface="Calibri" panose="020F0502020204030204" pitchFamily="34" charset="0"/>
                <a:ea typeface="SimSun" panose="02010600030101010101" pitchFamily="2" charset="-122"/>
                <a:cs typeface="Calibri" panose="020F0502020204030204" pitchFamily="34" charset="0"/>
              </a:rPr>
              <a:t> Type of Food</a:t>
            </a:r>
          </a:p>
          <a:p>
            <a:pPr marL="0" indent="0">
              <a:spcBef>
                <a:spcPts val="100"/>
              </a:spcBef>
              <a:spcAft>
                <a:spcPts val="100"/>
              </a:spcAft>
              <a:buClr>
                <a:srgbClr val="1E4854"/>
              </a:buClr>
              <a:buSzPts val="800"/>
              <a:buFont typeface="Arial" panose="020B0604020202020204" pitchFamily="34" charset="0"/>
              <a:buNone/>
            </a:pPr>
            <a:endParaRPr lang="en-US" sz="3500" kern="1000">
              <a:latin typeface="Calibri" panose="020F0502020204030204" pitchFamily="34" charset="0"/>
              <a:ea typeface="Aptos" panose="020B0004020202020204" pitchFamily="34" charset="0"/>
              <a:cs typeface="Calibri" panose="020F0502020204030204" pitchFamily="34" charset="0"/>
            </a:endParaRPr>
          </a:p>
          <a:p>
            <a:pPr marL="800100" lvl="1" indent="-342900">
              <a:spcBef>
                <a:spcPts val="100"/>
              </a:spcBef>
              <a:spcAft>
                <a:spcPts val="100"/>
              </a:spcAft>
              <a:buClr>
                <a:srgbClr val="1E4854"/>
              </a:buClr>
              <a:buSzPts val="800"/>
              <a:buFont typeface="Times New Roman" panose="02020603050405020304" pitchFamily="18" charset="0"/>
              <a:buChar char="●"/>
            </a:pPr>
            <a:r>
              <a:rPr lang="en-US" sz="3500" b="1" kern="1000">
                <a:latin typeface="Calibri"/>
                <a:ea typeface="Aptos" panose="020B0004020202020204" pitchFamily="34" charset="0"/>
                <a:cs typeface="Calibri"/>
              </a:rPr>
              <a:t>Quality</a:t>
            </a:r>
            <a:r>
              <a:rPr lang="en-US" sz="3500" kern="1000">
                <a:latin typeface="Calibri"/>
                <a:ea typeface="Aptos" panose="020B0004020202020204" pitchFamily="34" charset="0"/>
                <a:cs typeface="Calibri"/>
              </a:rPr>
              <a:t>: moldy, wilting, very bruised, stale, opened packages, things not held at food safe temps​</a:t>
            </a:r>
          </a:p>
          <a:p>
            <a:pPr marL="800100" lvl="1" indent="-342900">
              <a:spcBef>
                <a:spcPts val="100"/>
              </a:spcBef>
              <a:spcAft>
                <a:spcPts val="100"/>
              </a:spcAft>
              <a:buClr>
                <a:srgbClr val="1E4854"/>
              </a:buClr>
              <a:buSzPts val="800"/>
              <a:buFont typeface="Times New Roman" panose="02020603050405020304" pitchFamily="18" charset="0"/>
              <a:buChar char="●"/>
            </a:pPr>
            <a:r>
              <a:rPr lang="en-US" sz="3500" b="1" kern="1000">
                <a:latin typeface="Calibri"/>
                <a:ea typeface="Aptos" panose="020B0004020202020204" pitchFamily="34" charset="0"/>
                <a:cs typeface="Calibri"/>
              </a:rPr>
              <a:t>Type</a:t>
            </a:r>
            <a:r>
              <a:rPr lang="en-US" sz="3500" kern="1000">
                <a:latin typeface="Calibri"/>
                <a:ea typeface="Aptos" panose="020B0004020202020204" pitchFamily="34" charset="0"/>
                <a:cs typeface="Calibri"/>
              </a:rPr>
              <a:t>: Alcohol, kombucha, bottles that can be refunded, </a:t>
            </a:r>
            <a:r>
              <a:rPr lang="en-US" sz="3500" kern="1000" err="1">
                <a:latin typeface="Calibri"/>
                <a:ea typeface="Aptos" panose="020B0004020202020204" pitchFamily="34" charset="0"/>
                <a:cs typeface="Calibri"/>
              </a:rPr>
              <a:t>etc</a:t>
            </a:r>
          </a:p>
          <a:p>
            <a:pPr marL="170815" indent="-170815"/>
            <a:endParaRPr lang="en-US"/>
          </a:p>
        </p:txBody>
      </p:sp>
    </p:spTree>
    <p:extLst>
      <p:ext uri="{BB962C8B-B14F-4D97-AF65-F5344CB8AC3E}">
        <p14:creationId xmlns:p14="http://schemas.microsoft.com/office/powerpoint/2010/main" val="2069380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E05B8B-E385-D4CE-EEBC-FE349BAAE7BC}"/>
              </a:ext>
            </a:extLst>
          </p:cNvPr>
          <p:cNvSpPr>
            <a:spLocks noGrp="1"/>
          </p:cNvSpPr>
          <p:nvPr>
            <p:ph type="title"/>
          </p:nvPr>
        </p:nvSpPr>
        <p:spPr>
          <a:xfrm>
            <a:off x="223838" y="-387784"/>
            <a:ext cx="11353800" cy="917023"/>
          </a:xfrm>
        </p:spPr>
        <p:txBody>
          <a:bodyPr vert="horz" lIns="91440" tIns="45720" rIns="91440" bIns="45720" rtlCol="0" anchor="b">
            <a:normAutofit/>
          </a:bodyPr>
          <a:lstStyle/>
          <a:p>
            <a:r>
              <a:rPr lang="en-US" dirty="0"/>
              <a:t>Food Donation Guideline Posters</a:t>
            </a:r>
          </a:p>
        </p:txBody>
      </p:sp>
      <p:sp>
        <p:nvSpPr>
          <p:cNvPr id="2" name="Rectangle 1">
            <a:extLst>
              <a:ext uri="{FF2B5EF4-FFF2-40B4-BE49-F238E27FC236}">
                <a16:creationId xmlns:a16="http://schemas.microsoft.com/office/drawing/2014/main" id="{9E26C7D5-F1B7-30B3-D0A3-7C35750A180C}"/>
              </a:ext>
              <a:ext uri="{C183D7F6-B498-43B3-948B-1728B52AA6E4}">
                <adec:decorative xmlns:adec="http://schemas.microsoft.com/office/drawing/2017/decorative" val="1"/>
              </a:ext>
            </a:extLst>
          </p:cNvPr>
          <p:cNvSpPr/>
          <p:nvPr/>
        </p:nvSpPr>
        <p:spPr>
          <a:xfrm>
            <a:off x="-5639" y="513092"/>
            <a:ext cx="12197639" cy="27656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ood donation guideline poster for produce.">
            <a:extLst>
              <a:ext uri="{FF2B5EF4-FFF2-40B4-BE49-F238E27FC236}">
                <a16:creationId xmlns:a16="http://schemas.microsoft.com/office/drawing/2014/main" id="{FC7931EA-8363-1597-3189-EEA3CA0ECFBC}"/>
              </a:ext>
            </a:extLst>
          </p:cNvPr>
          <p:cNvPicPr>
            <a:picLocks noChangeAspect="1"/>
          </p:cNvPicPr>
          <p:nvPr/>
        </p:nvPicPr>
        <p:blipFill>
          <a:blip r:embed="rId3" cstate="print">
            <a:extLst>
              <a:ext uri="{28A0092B-C50C-407E-A947-70E740481C1C}">
                <a14:useLocalDpi xmlns:a14="http://schemas.microsoft.com/office/drawing/2010/main"/>
              </a:ext>
            </a:extLst>
          </a:blip>
          <a:srcRect b="6353"/>
          <a:stretch/>
        </p:blipFill>
        <p:spPr>
          <a:xfrm>
            <a:off x="-5639" y="519949"/>
            <a:ext cx="4140624" cy="5961533"/>
          </a:xfrm>
          <a:prstGeom prst="rect">
            <a:avLst/>
          </a:prstGeom>
        </p:spPr>
      </p:pic>
      <p:pic>
        <p:nvPicPr>
          <p:cNvPr id="9" name="Picture 8" descr="Food donation guideline for bakery.">
            <a:extLst>
              <a:ext uri="{FF2B5EF4-FFF2-40B4-BE49-F238E27FC236}">
                <a16:creationId xmlns:a16="http://schemas.microsoft.com/office/drawing/2014/main" id="{445B47B0-0134-6C11-34F5-95DF8A4EB18F}"/>
              </a:ext>
            </a:extLst>
          </p:cNvPr>
          <p:cNvPicPr>
            <a:picLocks noChangeAspect="1"/>
          </p:cNvPicPr>
          <p:nvPr/>
        </p:nvPicPr>
        <p:blipFill>
          <a:blip r:embed="rId4" cstate="print">
            <a:extLst>
              <a:ext uri="{28A0092B-C50C-407E-A947-70E740481C1C}">
                <a14:useLocalDpi xmlns:a14="http://schemas.microsoft.com/office/drawing/2010/main"/>
              </a:ext>
            </a:extLst>
          </a:blip>
          <a:srcRect b="6445"/>
          <a:stretch/>
        </p:blipFill>
        <p:spPr>
          <a:xfrm>
            <a:off x="4138831" y="525811"/>
            <a:ext cx="3934801" cy="5955671"/>
          </a:xfrm>
          <a:prstGeom prst="rect">
            <a:avLst/>
          </a:prstGeom>
        </p:spPr>
      </p:pic>
      <p:pic>
        <p:nvPicPr>
          <p:cNvPr id="10" name="Picture 9" descr="Food donation guideline poster for dairy.">
            <a:extLst>
              <a:ext uri="{FF2B5EF4-FFF2-40B4-BE49-F238E27FC236}">
                <a16:creationId xmlns:a16="http://schemas.microsoft.com/office/drawing/2014/main" id="{D72377AE-246C-6A35-0903-3BCDD5DDC9A1}"/>
              </a:ext>
            </a:extLst>
          </p:cNvPr>
          <p:cNvPicPr>
            <a:picLocks noChangeAspect="1"/>
          </p:cNvPicPr>
          <p:nvPr/>
        </p:nvPicPr>
        <p:blipFill>
          <a:blip r:embed="rId5" cstate="print">
            <a:extLst>
              <a:ext uri="{28A0092B-C50C-407E-A947-70E740481C1C}">
                <a14:useLocalDpi xmlns:a14="http://schemas.microsoft.com/office/drawing/2010/main"/>
              </a:ext>
            </a:extLst>
          </a:blip>
          <a:srcRect b="6445"/>
          <a:stretch/>
        </p:blipFill>
        <p:spPr>
          <a:xfrm>
            <a:off x="8070861" y="532668"/>
            <a:ext cx="4108875" cy="5955671"/>
          </a:xfrm>
          <a:prstGeom prst="rect">
            <a:avLst/>
          </a:prstGeom>
        </p:spPr>
      </p:pic>
    </p:spTree>
    <p:extLst>
      <p:ext uri="{BB962C8B-B14F-4D97-AF65-F5344CB8AC3E}">
        <p14:creationId xmlns:p14="http://schemas.microsoft.com/office/powerpoint/2010/main" val="1949277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7AAE16-B443-1522-50C5-8E0791B60BBF}"/>
              </a:ext>
              <a:ext uri="{C183D7F6-B498-43B3-948B-1728B52AA6E4}">
                <adec:decorative xmlns:adec="http://schemas.microsoft.com/office/drawing/2017/decorative" val="1"/>
              </a:ext>
            </a:extLst>
          </p:cNvPr>
          <p:cNvSpPr/>
          <p:nvPr/>
        </p:nvSpPr>
        <p:spPr>
          <a:xfrm>
            <a:off x="1225076" y="1983782"/>
            <a:ext cx="9825215" cy="2851689"/>
          </a:xfrm>
          <a:prstGeom prst="roundRect">
            <a:avLst/>
          </a:prstGeom>
          <a:solidFill>
            <a:srgbClr val="4E95D9"/>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5502F3A-E537-F8DB-8B4C-01ACDE88CFE4}"/>
              </a:ext>
              <a:ext uri="{C183D7F6-B498-43B3-948B-1728B52AA6E4}">
                <adec:decorative xmlns:adec="http://schemas.microsoft.com/office/drawing/2017/decorative" val="1"/>
              </a:ext>
            </a:extLst>
          </p:cNvPr>
          <p:cNvSpPr/>
          <p:nvPr/>
        </p:nvSpPr>
        <p:spPr>
          <a:xfrm>
            <a:off x="1321813" y="2102539"/>
            <a:ext cx="9645111" cy="259867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C30FB-F997-C54C-C3F9-1EEAC160B416}"/>
              </a:ext>
            </a:extLst>
          </p:cNvPr>
          <p:cNvSpPr txBox="1">
            <a:spLocks noGrp="1"/>
          </p:cNvSpPr>
          <p:nvPr>
            <p:ph type="title" idx="4294967295"/>
          </p:nvPr>
        </p:nvSpPr>
        <p:spPr>
          <a:xfrm>
            <a:off x="1661160" y="3096947"/>
            <a:ext cx="8869680" cy="664103"/>
          </a:xfrm>
          <a:prstGeom prst="roundRect">
            <a:avLst>
              <a:gd name="adj" fmla="val 3910"/>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766"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766"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a:ea typeface="Calibri"/>
                <a:cs typeface="Calibri"/>
              </a:rPr>
              <a:t>ACTIVITY: Critique Department Donation Posters</a:t>
            </a:r>
            <a:endPar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375335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5AFF1C-65A3-2AFE-26A5-B16FC663580D}"/>
              </a:ext>
              <a:ext uri="{C183D7F6-B498-43B3-948B-1728B52AA6E4}">
                <adec:decorative xmlns:adec="http://schemas.microsoft.com/office/drawing/2017/decorative" val="1"/>
              </a:ext>
            </a:extLst>
          </p:cNvPr>
          <p:cNvSpPr/>
          <p:nvPr/>
        </p:nvSpPr>
        <p:spPr>
          <a:xfrm>
            <a:off x="0" y="6411433"/>
            <a:ext cx="12192000" cy="446567"/>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8945" rtl="0" eaLnBrk="1" latinLnBrk="0" hangingPunct="1">
              <a:defRPr sz="2397" kern="1200">
                <a:solidFill>
                  <a:schemeClr val="tx1"/>
                </a:solidFill>
                <a:latin typeface="+mn-lt"/>
                <a:ea typeface="+mn-ea"/>
                <a:cs typeface="+mn-cs"/>
              </a:defRPr>
            </a:lvl1pPr>
            <a:lvl2pPr marL="608945" algn="l" defTabSz="608945" rtl="0" eaLnBrk="1" latinLnBrk="0" hangingPunct="1">
              <a:defRPr sz="2397" kern="1200">
                <a:solidFill>
                  <a:schemeClr val="tx1"/>
                </a:solidFill>
                <a:latin typeface="+mn-lt"/>
                <a:ea typeface="+mn-ea"/>
                <a:cs typeface="+mn-cs"/>
              </a:defRPr>
            </a:lvl2pPr>
            <a:lvl3pPr marL="1217889" algn="l" defTabSz="608945" rtl="0" eaLnBrk="1" latinLnBrk="0" hangingPunct="1">
              <a:defRPr sz="2397" kern="1200">
                <a:solidFill>
                  <a:schemeClr val="tx1"/>
                </a:solidFill>
                <a:latin typeface="+mn-lt"/>
                <a:ea typeface="+mn-ea"/>
                <a:cs typeface="+mn-cs"/>
              </a:defRPr>
            </a:lvl3pPr>
            <a:lvl4pPr marL="1826834" algn="l" defTabSz="608945" rtl="0" eaLnBrk="1" latinLnBrk="0" hangingPunct="1">
              <a:defRPr sz="2397" kern="1200">
                <a:solidFill>
                  <a:schemeClr val="tx1"/>
                </a:solidFill>
                <a:latin typeface="+mn-lt"/>
                <a:ea typeface="+mn-ea"/>
                <a:cs typeface="+mn-cs"/>
              </a:defRPr>
            </a:lvl4pPr>
            <a:lvl5pPr marL="2435779" algn="l" defTabSz="608945" rtl="0" eaLnBrk="1" latinLnBrk="0" hangingPunct="1">
              <a:defRPr sz="2397" kern="1200">
                <a:solidFill>
                  <a:schemeClr val="tx1"/>
                </a:solidFill>
                <a:latin typeface="+mn-lt"/>
                <a:ea typeface="+mn-ea"/>
                <a:cs typeface="+mn-cs"/>
              </a:defRPr>
            </a:lvl5pPr>
            <a:lvl6pPr marL="3044723" algn="l" defTabSz="608945" rtl="0" eaLnBrk="1" latinLnBrk="0" hangingPunct="1">
              <a:defRPr sz="2397" kern="1200">
                <a:solidFill>
                  <a:schemeClr val="tx1"/>
                </a:solidFill>
                <a:latin typeface="+mn-lt"/>
                <a:ea typeface="+mn-ea"/>
                <a:cs typeface="+mn-cs"/>
              </a:defRPr>
            </a:lvl6pPr>
            <a:lvl7pPr marL="3653668" algn="l" defTabSz="608945" rtl="0" eaLnBrk="1" latinLnBrk="0" hangingPunct="1">
              <a:defRPr sz="2397" kern="1200">
                <a:solidFill>
                  <a:schemeClr val="tx1"/>
                </a:solidFill>
                <a:latin typeface="+mn-lt"/>
                <a:ea typeface="+mn-ea"/>
                <a:cs typeface="+mn-cs"/>
              </a:defRPr>
            </a:lvl7pPr>
            <a:lvl8pPr marL="4262613" algn="l" defTabSz="608945" rtl="0" eaLnBrk="1" latinLnBrk="0" hangingPunct="1">
              <a:defRPr sz="2397" kern="1200">
                <a:solidFill>
                  <a:schemeClr val="tx1"/>
                </a:solidFill>
                <a:latin typeface="+mn-lt"/>
                <a:ea typeface="+mn-ea"/>
                <a:cs typeface="+mn-cs"/>
              </a:defRPr>
            </a:lvl8pPr>
            <a:lvl9pPr marL="4871557" algn="l" defTabSz="608945" rtl="0" eaLnBrk="1" latinLnBrk="0" hangingPunct="1">
              <a:defRPr sz="2397" kern="1200">
                <a:solidFill>
                  <a:schemeClr val="tx1"/>
                </a:solidFill>
                <a:latin typeface="+mn-lt"/>
                <a:ea typeface="+mn-ea"/>
                <a:cs typeface="+mn-cs"/>
              </a:defRPr>
            </a:lvl9pPr>
          </a:lstStyle>
          <a:p>
            <a:pPr algn="ctr"/>
            <a:endParaRPr lang="en-US" sz="1798"/>
          </a:p>
        </p:txBody>
      </p:sp>
      <p:sp>
        <p:nvSpPr>
          <p:cNvPr id="5" name="Rectangle 4">
            <a:extLst>
              <a:ext uri="{FF2B5EF4-FFF2-40B4-BE49-F238E27FC236}">
                <a16:creationId xmlns:a16="http://schemas.microsoft.com/office/drawing/2014/main" id="{2A9D74FF-250E-CB45-E118-1AA3C5C08AC1}"/>
              </a:ext>
              <a:ext uri="{C183D7F6-B498-43B3-948B-1728B52AA6E4}">
                <adec:decorative xmlns:adec="http://schemas.microsoft.com/office/drawing/2017/decorative" val="1"/>
              </a:ext>
            </a:extLst>
          </p:cNvPr>
          <p:cNvSpPr/>
          <p:nvPr/>
        </p:nvSpPr>
        <p:spPr>
          <a:xfrm>
            <a:off x="0" y="0"/>
            <a:ext cx="12192000" cy="701749"/>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8945" rtl="0" eaLnBrk="1" latinLnBrk="0" hangingPunct="1">
              <a:defRPr sz="2397" kern="1200">
                <a:solidFill>
                  <a:schemeClr val="tx1"/>
                </a:solidFill>
                <a:latin typeface="+mn-lt"/>
                <a:ea typeface="+mn-ea"/>
                <a:cs typeface="+mn-cs"/>
              </a:defRPr>
            </a:lvl1pPr>
            <a:lvl2pPr marL="608945" algn="l" defTabSz="608945" rtl="0" eaLnBrk="1" latinLnBrk="0" hangingPunct="1">
              <a:defRPr sz="2397" kern="1200">
                <a:solidFill>
                  <a:schemeClr val="tx1"/>
                </a:solidFill>
                <a:latin typeface="+mn-lt"/>
                <a:ea typeface="+mn-ea"/>
                <a:cs typeface="+mn-cs"/>
              </a:defRPr>
            </a:lvl2pPr>
            <a:lvl3pPr marL="1217889" algn="l" defTabSz="608945" rtl="0" eaLnBrk="1" latinLnBrk="0" hangingPunct="1">
              <a:defRPr sz="2397" kern="1200">
                <a:solidFill>
                  <a:schemeClr val="tx1"/>
                </a:solidFill>
                <a:latin typeface="+mn-lt"/>
                <a:ea typeface="+mn-ea"/>
                <a:cs typeface="+mn-cs"/>
              </a:defRPr>
            </a:lvl3pPr>
            <a:lvl4pPr marL="1826834" algn="l" defTabSz="608945" rtl="0" eaLnBrk="1" latinLnBrk="0" hangingPunct="1">
              <a:defRPr sz="2397" kern="1200">
                <a:solidFill>
                  <a:schemeClr val="tx1"/>
                </a:solidFill>
                <a:latin typeface="+mn-lt"/>
                <a:ea typeface="+mn-ea"/>
                <a:cs typeface="+mn-cs"/>
              </a:defRPr>
            </a:lvl4pPr>
            <a:lvl5pPr marL="2435779" algn="l" defTabSz="608945" rtl="0" eaLnBrk="1" latinLnBrk="0" hangingPunct="1">
              <a:defRPr sz="2397" kern="1200">
                <a:solidFill>
                  <a:schemeClr val="tx1"/>
                </a:solidFill>
                <a:latin typeface="+mn-lt"/>
                <a:ea typeface="+mn-ea"/>
                <a:cs typeface="+mn-cs"/>
              </a:defRPr>
            </a:lvl5pPr>
            <a:lvl6pPr marL="3044723" algn="l" defTabSz="608945" rtl="0" eaLnBrk="1" latinLnBrk="0" hangingPunct="1">
              <a:defRPr sz="2397" kern="1200">
                <a:solidFill>
                  <a:schemeClr val="tx1"/>
                </a:solidFill>
                <a:latin typeface="+mn-lt"/>
                <a:ea typeface="+mn-ea"/>
                <a:cs typeface="+mn-cs"/>
              </a:defRPr>
            </a:lvl6pPr>
            <a:lvl7pPr marL="3653668" algn="l" defTabSz="608945" rtl="0" eaLnBrk="1" latinLnBrk="0" hangingPunct="1">
              <a:defRPr sz="2397" kern="1200">
                <a:solidFill>
                  <a:schemeClr val="tx1"/>
                </a:solidFill>
                <a:latin typeface="+mn-lt"/>
                <a:ea typeface="+mn-ea"/>
                <a:cs typeface="+mn-cs"/>
              </a:defRPr>
            </a:lvl7pPr>
            <a:lvl8pPr marL="4262613" algn="l" defTabSz="608945" rtl="0" eaLnBrk="1" latinLnBrk="0" hangingPunct="1">
              <a:defRPr sz="2397" kern="1200">
                <a:solidFill>
                  <a:schemeClr val="tx1"/>
                </a:solidFill>
                <a:latin typeface="+mn-lt"/>
                <a:ea typeface="+mn-ea"/>
                <a:cs typeface="+mn-cs"/>
              </a:defRPr>
            </a:lvl8pPr>
            <a:lvl9pPr marL="4871557" algn="l" defTabSz="608945" rtl="0" eaLnBrk="1" latinLnBrk="0" hangingPunct="1">
              <a:defRPr sz="2397" kern="1200">
                <a:solidFill>
                  <a:schemeClr val="tx1"/>
                </a:solidFill>
                <a:latin typeface="+mn-lt"/>
                <a:ea typeface="+mn-ea"/>
                <a:cs typeface="+mn-cs"/>
              </a:defRPr>
            </a:lvl9pPr>
          </a:lstStyle>
          <a:p>
            <a:pPr algn="ctr"/>
            <a:endParaRPr lang="en-US" sz="1798"/>
          </a:p>
        </p:txBody>
      </p:sp>
      <p:sp>
        <p:nvSpPr>
          <p:cNvPr id="6" name="Title 5">
            <a:extLst>
              <a:ext uri="{FF2B5EF4-FFF2-40B4-BE49-F238E27FC236}">
                <a16:creationId xmlns:a16="http://schemas.microsoft.com/office/drawing/2014/main" id="{C9588BEF-61C5-FF6E-D4B9-FA9DBA8A904E}"/>
              </a:ext>
            </a:extLst>
          </p:cNvPr>
          <p:cNvSpPr txBox="1">
            <a:spLocks noGrp="1"/>
          </p:cNvSpPr>
          <p:nvPr>
            <p:ph type="title" idx="4294967295"/>
          </p:nvPr>
        </p:nvSpPr>
        <p:spPr>
          <a:xfrm>
            <a:off x="5780868" y="2896406"/>
            <a:ext cx="5627174"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8945" rtl="0" eaLnBrk="1" latinLnBrk="0" hangingPunct="1">
              <a:defRPr sz="2397" kern="1200">
                <a:solidFill>
                  <a:schemeClr val="tx1"/>
                </a:solidFill>
                <a:latin typeface="+mn-lt"/>
                <a:ea typeface="+mn-ea"/>
                <a:cs typeface="+mn-cs"/>
              </a:defRPr>
            </a:lvl1pPr>
            <a:lvl2pPr marL="608945" algn="l" defTabSz="608945" rtl="0" eaLnBrk="1" latinLnBrk="0" hangingPunct="1">
              <a:defRPr sz="2397" kern="1200">
                <a:solidFill>
                  <a:schemeClr val="tx1"/>
                </a:solidFill>
                <a:latin typeface="+mn-lt"/>
                <a:ea typeface="+mn-ea"/>
                <a:cs typeface="+mn-cs"/>
              </a:defRPr>
            </a:lvl2pPr>
            <a:lvl3pPr marL="1217889" algn="l" defTabSz="608945" rtl="0" eaLnBrk="1" latinLnBrk="0" hangingPunct="1">
              <a:defRPr sz="2397" kern="1200">
                <a:solidFill>
                  <a:schemeClr val="tx1"/>
                </a:solidFill>
                <a:latin typeface="+mn-lt"/>
                <a:ea typeface="+mn-ea"/>
                <a:cs typeface="+mn-cs"/>
              </a:defRPr>
            </a:lvl3pPr>
            <a:lvl4pPr marL="1826834" algn="l" defTabSz="608945" rtl="0" eaLnBrk="1" latinLnBrk="0" hangingPunct="1">
              <a:defRPr sz="2397" kern="1200">
                <a:solidFill>
                  <a:schemeClr val="tx1"/>
                </a:solidFill>
                <a:latin typeface="+mn-lt"/>
                <a:ea typeface="+mn-ea"/>
                <a:cs typeface="+mn-cs"/>
              </a:defRPr>
            </a:lvl4pPr>
            <a:lvl5pPr marL="2435779" algn="l" defTabSz="608945" rtl="0" eaLnBrk="1" latinLnBrk="0" hangingPunct="1">
              <a:defRPr sz="2397" kern="1200">
                <a:solidFill>
                  <a:schemeClr val="tx1"/>
                </a:solidFill>
                <a:latin typeface="+mn-lt"/>
                <a:ea typeface="+mn-ea"/>
                <a:cs typeface="+mn-cs"/>
              </a:defRPr>
            </a:lvl5pPr>
            <a:lvl6pPr marL="3044723" algn="l" defTabSz="608945" rtl="0" eaLnBrk="1" latinLnBrk="0" hangingPunct="1">
              <a:defRPr sz="2397" kern="1200">
                <a:solidFill>
                  <a:schemeClr val="tx1"/>
                </a:solidFill>
                <a:latin typeface="+mn-lt"/>
                <a:ea typeface="+mn-ea"/>
                <a:cs typeface="+mn-cs"/>
              </a:defRPr>
            </a:lvl6pPr>
            <a:lvl7pPr marL="3653668" algn="l" defTabSz="608945" rtl="0" eaLnBrk="1" latinLnBrk="0" hangingPunct="1">
              <a:defRPr sz="2397" kern="1200">
                <a:solidFill>
                  <a:schemeClr val="tx1"/>
                </a:solidFill>
                <a:latin typeface="+mn-lt"/>
                <a:ea typeface="+mn-ea"/>
                <a:cs typeface="+mn-cs"/>
              </a:defRPr>
            </a:lvl7pPr>
            <a:lvl8pPr marL="4262613" algn="l" defTabSz="608945" rtl="0" eaLnBrk="1" latinLnBrk="0" hangingPunct="1">
              <a:defRPr sz="2397" kern="1200">
                <a:solidFill>
                  <a:schemeClr val="tx1"/>
                </a:solidFill>
                <a:latin typeface="+mn-lt"/>
                <a:ea typeface="+mn-ea"/>
                <a:cs typeface="+mn-cs"/>
              </a:defRPr>
            </a:lvl8pPr>
            <a:lvl9pPr marL="4871557" algn="l" defTabSz="608945" rtl="0" eaLnBrk="1" latinLnBrk="0" hangingPunct="1">
              <a:defRPr sz="2397" kern="1200">
                <a:solidFill>
                  <a:schemeClr val="tx1"/>
                </a:solidFill>
                <a:latin typeface="+mn-lt"/>
                <a:ea typeface="+mn-ea"/>
                <a:cs typeface="+mn-cs"/>
              </a:defRPr>
            </a:lvl9pPr>
          </a:lstStyle>
          <a:p>
            <a:pPr marL="0" marR="0" lvl="0" indent="0" algn="r" defTabSz="608945"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Donation Process at Your Store</a:t>
            </a:r>
          </a:p>
        </p:txBody>
      </p:sp>
      <p:sp>
        <p:nvSpPr>
          <p:cNvPr id="8" name="TextBox 7">
            <a:extLst>
              <a:ext uri="{FF2B5EF4-FFF2-40B4-BE49-F238E27FC236}">
                <a16:creationId xmlns:a16="http://schemas.microsoft.com/office/drawing/2014/main" id="{36821611-DE9A-A7A0-3397-718EF4D0A0B3}"/>
              </a:ext>
            </a:extLst>
          </p:cNvPr>
          <p:cNvSpPr txBox="1"/>
          <p:nvPr/>
        </p:nvSpPr>
        <p:spPr>
          <a:xfrm>
            <a:off x="5312042" y="4251278"/>
            <a:ext cx="6096000" cy="369332"/>
          </a:xfrm>
          <a:prstGeom prst="rect">
            <a:avLst/>
          </a:prstGeom>
          <a:noFill/>
        </p:spPr>
        <p:txBody>
          <a:bodyPr wrap="square">
            <a:spAutoFit/>
          </a:bodyPr>
          <a:lstStyle/>
          <a:p>
            <a:pPr algn="r"/>
            <a:r>
              <a:rPr lang="en-US">
                <a:solidFill>
                  <a:schemeClr val="bg1"/>
                </a:solidFill>
                <a:latin typeface="Calibri" panose="020F0502020204030204" pitchFamily="34" charset="0"/>
                <a:cs typeface="Calibri" panose="020F0502020204030204" pitchFamily="34" charset="0"/>
              </a:rPr>
              <a:t>Steps &amp; Activities</a:t>
            </a:r>
          </a:p>
        </p:txBody>
      </p:sp>
    </p:spTree>
    <p:extLst>
      <p:ext uri="{BB962C8B-B14F-4D97-AF65-F5344CB8AC3E}">
        <p14:creationId xmlns:p14="http://schemas.microsoft.com/office/powerpoint/2010/main" val="312751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9FF2F0D-1437-EA3F-0D30-9185757AB5FF}"/>
              </a:ext>
            </a:extLst>
          </p:cNvPr>
          <p:cNvSpPr>
            <a:spLocks noGrp="1"/>
          </p:cNvSpPr>
          <p:nvPr>
            <p:ph type="title"/>
          </p:nvPr>
        </p:nvSpPr>
        <p:spPr/>
        <p:txBody>
          <a:bodyPr>
            <a:normAutofit/>
          </a:bodyPr>
          <a:lstStyle/>
          <a:p>
            <a:r>
              <a:rPr lang="en-US" sz="3200">
                <a:cs typeface="Calibri"/>
              </a:rPr>
              <a:t>Helpful Equipment and Tools</a:t>
            </a:r>
          </a:p>
        </p:txBody>
      </p:sp>
      <p:pic>
        <p:nvPicPr>
          <p:cNvPr id="17" name="Picture 16" descr="A person placing a sheet that says 'Ballard Market Contact List' onto a clipboard on the side of a shelving unit.">
            <a:extLst>
              <a:ext uri="{FF2B5EF4-FFF2-40B4-BE49-F238E27FC236}">
                <a16:creationId xmlns:a16="http://schemas.microsoft.com/office/drawing/2014/main" id="{1D6F531A-CC7F-67CD-9F0D-95BD578CDFA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677"/>
          <a:stretch/>
        </p:blipFill>
        <p:spPr>
          <a:xfrm>
            <a:off x="0" y="1219200"/>
            <a:ext cx="3770489" cy="5638799"/>
          </a:xfrm>
          <a:prstGeom prst="rect">
            <a:avLst/>
          </a:prstGeom>
        </p:spPr>
      </p:pic>
      <p:pic>
        <p:nvPicPr>
          <p:cNvPr id="6" name="Picture 5" descr="A cart with a food bank donation label on the side of the cart in an aisle filled with baked goods. ">
            <a:extLst>
              <a:ext uri="{FF2B5EF4-FFF2-40B4-BE49-F238E27FC236}">
                <a16:creationId xmlns:a16="http://schemas.microsoft.com/office/drawing/2014/main" id="{0934462C-82D8-F27B-C173-DA1719FA507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55228" y="1219196"/>
            <a:ext cx="4171829" cy="5638798"/>
          </a:xfrm>
          <a:prstGeom prst="rect">
            <a:avLst/>
          </a:prstGeom>
        </p:spPr>
      </p:pic>
      <p:pic>
        <p:nvPicPr>
          <p:cNvPr id="9" name="Picture 8" descr="A photo of a food donation cart outside across the street of a store called Asian Family Market.">
            <a:extLst>
              <a:ext uri="{FF2B5EF4-FFF2-40B4-BE49-F238E27FC236}">
                <a16:creationId xmlns:a16="http://schemas.microsoft.com/office/drawing/2014/main" id="{F7CAC7E0-987C-0F08-E07C-F8CCF6F9A5E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87279" y="1219191"/>
            <a:ext cx="4504722" cy="5638809"/>
          </a:xfrm>
          <a:prstGeom prst="rect">
            <a:avLst/>
          </a:prstGeom>
        </p:spPr>
      </p:pic>
      <p:sp>
        <p:nvSpPr>
          <p:cNvPr id="4" name="Slide Number Placeholder 3">
            <a:extLst>
              <a:ext uri="{FF2B5EF4-FFF2-40B4-BE49-F238E27FC236}">
                <a16:creationId xmlns:a16="http://schemas.microsoft.com/office/drawing/2014/main" id="{0DE486AE-B4E4-8660-2B74-B60855FCDF17}"/>
              </a:ext>
              <a:ext uri="{C183D7F6-B498-43B3-948B-1728B52AA6E4}">
                <adec:decorative xmlns:adec="http://schemas.microsoft.com/office/drawing/2017/decorative" val="1"/>
              </a:ext>
            </a:extLst>
          </p:cNvPr>
          <p:cNvSpPr>
            <a:spLocks noGrp="1"/>
          </p:cNvSpPr>
          <p:nvPr>
            <p:ph type="sldNum" sz="quarter" idx="12"/>
          </p:nvPr>
        </p:nvSpPr>
        <p:spPr/>
        <p:txBody>
          <a:bodyPr/>
          <a:lstStyle/>
          <a:p>
            <a:fld id="{3D031DB1-F934-4D46-8523-11BC024A2A41}" type="slidenum">
              <a:rPr lang="en-US" smtClean="0"/>
              <a:t>16</a:t>
            </a:fld>
            <a:endParaRPr lang="en-US"/>
          </a:p>
        </p:txBody>
      </p:sp>
      <p:sp>
        <p:nvSpPr>
          <p:cNvPr id="18" name="Parallelogram 17">
            <a:extLst>
              <a:ext uri="{FF2B5EF4-FFF2-40B4-BE49-F238E27FC236}">
                <a16:creationId xmlns:a16="http://schemas.microsoft.com/office/drawing/2014/main" id="{9183E860-40E0-8DF1-1240-0121C76884C4}"/>
              </a:ext>
              <a:ext uri="{C183D7F6-B498-43B3-948B-1728B52AA6E4}">
                <adec:decorative xmlns:adec="http://schemas.microsoft.com/office/drawing/2017/decorative" val="1"/>
              </a:ext>
            </a:extLst>
          </p:cNvPr>
          <p:cNvSpPr/>
          <p:nvPr/>
        </p:nvSpPr>
        <p:spPr>
          <a:xfrm>
            <a:off x="3296355" y="1219196"/>
            <a:ext cx="880533" cy="5638804"/>
          </a:xfrm>
          <a:prstGeom prst="parallelogram">
            <a:avLst>
              <a:gd name="adj" fmla="val 509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Parallelogram 9">
            <a:extLst>
              <a:ext uri="{FF2B5EF4-FFF2-40B4-BE49-F238E27FC236}">
                <a16:creationId xmlns:a16="http://schemas.microsoft.com/office/drawing/2014/main" id="{FE5BD1D6-188A-BD5E-2F05-DE1AF3195887}"/>
              </a:ext>
              <a:ext uri="{C183D7F6-B498-43B3-948B-1728B52AA6E4}">
                <adec:decorative xmlns:adec="http://schemas.microsoft.com/office/drawing/2017/decorative" val="1"/>
              </a:ext>
            </a:extLst>
          </p:cNvPr>
          <p:cNvSpPr/>
          <p:nvPr/>
        </p:nvSpPr>
        <p:spPr>
          <a:xfrm>
            <a:off x="7386790" y="1219196"/>
            <a:ext cx="880533" cy="5638804"/>
          </a:xfrm>
          <a:prstGeom prst="parallelogram">
            <a:avLst>
              <a:gd name="adj" fmla="val 509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539962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7AAE16-B443-1522-50C5-8E0791B60BBF}"/>
              </a:ext>
              <a:ext uri="{C183D7F6-B498-43B3-948B-1728B52AA6E4}">
                <adec:decorative xmlns:adec="http://schemas.microsoft.com/office/drawing/2017/decorative" val="1"/>
              </a:ext>
            </a:extLst>
          </p:cNvPr>
          <p:cNvSpPr/>
          <p:nvPr/>
        </p:nvSpPr>
        <p:spPr>
          <a:xfrm>
            <a:off x="1225076" y="1983782"/>
            <a:ext cx="9825215" cy="2851689"/>
          </a:xfrm>
          <a:prstGeom prst="roundRect">
            <a:avLst/>
          </a:prstGeom>
          <a:solidFill>
            <a:srgbClr val="4E95D9"/>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5502F3A-E537-F8DB-8B4C-01ACDE88CFE4}"/>
              </a:ext>
              <a:ext uri="{C183D7F6-B498-43B3-948B-1728B52AA6E4}">
                <adec:decorative xmlns:adec="http://schemas.microsoft.com/office/drawing/2017/decorative" val="1"/>
              </a:ext>
            </a:extLst>
          </p:cNvPr>
          <p:cNvSpPr/>
          <p:nvPr/>
        </p:nvSpPr>
        <p:spPr>
          <a:xfrm>
            <a:off x="1321813" y="2102539"/>
            <a:ext cx="9645111" cy="259867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C30FB-F997-C54C-C3F9-1EEAC160B416}"/>
              </a:ext>
            </a:extLst>
          </p:cNvPr>
          <p:cNvSpPr txBox="1">
            <a:spLocks noGrp="1"/>
          </p:cNvSpPr>
          <p:nvPr>
            <p:ph type="title" idx="4294967295"/>
          </p:nvPr>
        </p:nvSpPr>
        <p:spPr>
          <a:xfrm>
            <a:off x="1661160" y="3096947"/>
            <a:ext cx="8869680" cy="664103"/>
          </a:xfrm>
          <a:prstGeom prst="roundRect">
            <a:avLst>
              <a:gd name="adj" fmla="val 3910"/>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766"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766"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ACTIVITY: Helpful Equipment &amp; Challenges</a:t>
            </a:r>
          </a:p>
        </p:txBody>
      </p:sp>
    </p:spTree>
    <p:extLst>
      <p:ext uri="{BB962C8B-B14F-4D97-AF65-F5344CB8AC3E}">
        <p14:creationId xmlns:p14="http://schemas.microsoft.com/office/powerpoint/2010/main" val="829751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99D53-949D-BDA5-267E-2B9F225B69D3}"/>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2848C6BB-7E36-41B3-D48A-BD08E1DCC4A5}"/>
              </a:ext>
            </a:extLst>
          </p:cNvPr>
          <p:cNvSpPr>
            <a:spLocks noGrp="1"/>
          </p:cNvSpPr>
          <p:nvPr>
            <p:ph type="title"/>
          </p:nvPr>
        </p:nvSpPr>
        <p:spPr/>
        <p:txBody>
          <a:bodyPr>
            <a:normAutofit/>
          </a:bodyPr>
          <a:lstStyle/>
          <a:p>
            <a:r>
              <a:rPr lang="en-US" sz="3200">
                <a:cs typeface="Calibri"/>
              </a:rPr>
              <a:t>Food Donation Signage</a:t>
            </a:r>
          </a:p>
        </p:txBody>
      </p:sp>
      <p:pic>
        <p:nvPicPr>
          <p:cNvPr id="6" name="Picture 5" descr="An example of food donation signage, the sign says 'Food Bank' with subtext 'ready for pick-up!' 'listo para donar'">
            <a:extLst>
              <a:ext uri="{FF2B5EF4-FFF2-40B4-BE49-F238E27FC236}">
                <a16:creationId xmlns:a16="http://schemas.microsoft.com/office/drawing/2014/main" id="{D73B08E9-E924-227F-C6A2-56360A3E98B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506082" y="1375219"/>
            <a:ext cx="5906687" cy="5123721"/>
          </a:xfrm>
          <a:prstGeom prst="rect">
            <a:avLst/>
          </a:prstGeom>
        </p:spPr>
      </p:pic>
      <p:sp>
        <p:nvSpPr>
          <p:cNvPr id="4" name="Slide Number Placeholder 3">
            <a:extLst>
              <a:ext uri="{FF2B5EF4-FFF2-40B4-BE49-F238E27FC236}">
                <a16:creationId xmlns:a16="http://schemas.microsoft.com/office/drawing/2014/main" id="{502B8E0A-397D-AA92-35F7-1B622949D5B9}"/>
              </a:ext>
              <a:ext uri="{C183D7F6-B498-43B3-948B-1728B52AA6E4}">
                <adec:decorative xmlns:adec="http://schemas.microsoft.com/office/drawing/2017/decorative" val="0"/>
              </a:ext>
            </a:extLst>
          </p:cNvPr>
          <p:cNvSpPr>
            <a:spLocks noGrp="1"/>
          </p:cNvSpPr>
          <p:nvPr>
            <p:ph type="sldNum" sz="quarter" idx="12"/>
          </p:nvPr>
        </p:nvSpPr>
        <p:spPr/>
        <p:txBody>
          <a:bodyPr/>
          <a:lstStyle/>
          <a:p>
            <a:fld id="{3D031DB1-F934-4D46-8523-11BC024A2A41}" type="slidenum">
              <a:rPr lang="en-US" smtClean="0"/>
              <a:t>18</a:t>
            </a:fld>
            <a:endParaRPr lang="en-US"/>
          </a:p>
        </p:txBody>
      </p:sp>
    </p:spTree>
    <p:extLst>
      <p:ext uri="{BB962C8B-B14F-4D97-AF65-F5344CB8AC3E}">
        <p14:creationId xmlns:p14="http://schemas.microsoft.com/office/powerpoint/2010/main" val="3370234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7AAE16-B443-1522-50C5-8E0791B60BBF}"/>
              </a:ext>
              <a:ext uri="{C183D7F6-B498-43B3-948B-1728B52AA6E4}">
                <adec:decorative xmlns:adec="http://schemas.microsoft.com/office/drawing/2017/decorative" val="1"/>
              </a:ext>
            </a:extLst>
          </p:cNvPr>
          <p:cNvSpPr/>
          <p:nvPr/>
        </p:nvSpPr>
        <p:spPr>
          <a:xfrm>
            <a:off x="1225076" y="1983782"/>
            <a:ext cx="9825215" cy="2851689"/>
          </a:xfrm>
          <a:prstGeom prst="roundRect">
            <a:avLst/>
          </a:prstGeom>
          <a:solidFill>
            <a:srgbClr val="4E95D9"/>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5502F3A-E537-F8DB-8B4C-01ACDE88CFE4}"/>
              </a:ext>
              <a:ext uri="{C183D7F6-B498-43B3-948B-1728B52AA6E4}">
                <adec:decorative xmlns:adec="http://schemas.microsoft.com/office/drawing/2017/decorative" val="1"/>
              </a:ext>
            </a:extLst>
          </p:cNvPr>
          <p:cNvSpPr/>
          <p:nvPr/>
        </p:nvSpPr>
        <p:spPr>
          <a:xfrm>
            <a:off x="1321813" y="2102539"/>
            <a:ext cx="9645111" cy="259867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C30FB-F997-C54C-C3F9-1EEAC160B416}"/>
              </a:ext>
            </a:extLst>
          </p:cNvPr>
          <p:cNvSpPr txBox="1">
            <a:spLocks noGrp="1"/>
          </p:cNvSpPr>
          <p:nvPr>
            <p:ph type="title" idx="4294967295"/>
          </p:nvPr>
        </p:nvSpPr>
        <p:spPr>
          <a:xfrm>
            <a:off x="1661160" y="3096947"/>
            <a:ext cx="8869680" cy="664103"/>
          </a:xfrm>
          <a:prstGeom prst="roundRect">
            <a:avLst>
              <a:gd name="adj" fmla="val 3910"/>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766"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766"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ACTIVITY: Signage Critique</a:t>
            </a:r>
          </a:p>
        </p:txBody>
      </p:sp>
    </p:spTree>
    <p:extLst>
      <p:ext uri="{BB962C8B-B14F-4D97-AF65-F5344CB8AC3E}">
        <p14:creationId xmlns:p14="http://schemas.microsoft.com/office/powerpoint/2010/main" val="365633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3C2B05-BFBB-45D3-9D42-44BA86795744}"/>
              </a:ext>
            </a:extLst>
          </p:cNvPr>
          <p:cNvSpPr>
            <a:spLocks noGrp="1"/>
          </p:cNvSpPr>
          <p:nvPr>
            <p:ph type="ctrTitle"/>
          </p:nvPr>
        </p:nvSpPr>
        <p:spPr>
          <a:xfrm>
            <a:off x="254629" y="5217459"/>
            <a:ext cx="6899206" cy="820271"/>
          </a:xfrm>
          <a:solidFill>
            <a:schemeClr val="accent3">
              <a:lumMod val="40000"/>
              <a:lumOff val="60000"/>
            </a:schemeClr>
          </a:solidFill>
        </p:spPr>
        <p:txBody>
          <a:bodyPr>
            <a:noAutofit/>
          </a:bodyPr>
          <a:lstStyle/>
          <a:p>
            <a:r>
              <a:rPr lang="en-US" dirty="0">
                <a:solidFill>
                  <a:srgbClr val="003DA5"/>
                </a:solidFill>
                <a:latin typeface="Seattle Text"/>
                <a:cs typeface="Seattle Text" pitchFamily="2" charset="0"/>
              </a:rPr>
              <a:t>Food Donation Training</a:t>
            </a:r>
            <a:endParaRPr lang="en-US" dirty="0">
              <a:solidFill>
                <a:srgbClr val="003DA5"/>
              </a:solidFill>
              <a:latin typeface="Seattle Text" pitchFamily="2" charset="0"/>
              <a:cs typeface="Seattle Text" pitchFamily="2" charset="0"/>
            </a:endParaRPr>
          </a:p>
        </p:txBody>
      </p:sp>
      <p:sp>
        <p:nvSpPr>
          <p:cNvPr id="7" name="Text Placeholder 6">
            <a:extLst>
              <a:ext uri="{FF2B5EF4-FFF2-40B4-BE49-F238E27FC236}">
                <a16:creationId xmlns:a16="http://schemas.microsoft.com/office/drawing/2014/main" id="{35299690-F1B2-438F-A641-34E794DCF851}"/>
              </a:ext>
            </a:extLst>
          </p:cNvPr>
          <p:cNvSpPr>
            <a:spLocks noGrp="1"/>
          </p:cNvSpPr>
          <p:nvPr>
            <p:ph type="body" sz="quarter" idx="10"/>
          </p:nvPr>
        </p:nvSpPr>
        <p:spPr>
          <a:xfrm>
            <a:off x="254629" y="6239435"/>
            <a:ext cx="11937371" cy="1446446"/>
          </a:xfrm>
        </p:spPr>
        <p:txBody>
          <a:bodyPr>
            <a:noAutofit/>
          </a:bodyPr>
          <a:lstStyle/>
          <a:p>
            <a:r>
              <a:rPr lang="en-US" sz="2400" b="1" dirty="0">
                <a:solidFill>
                  <a:srgbClr val="003DA5"/>
                </a:solidFill>
                <a:latin typeface="Seattle Text" pitchFamily="2" charset="0"/>
                <a:cs typeface="Seattle Text" pitchFamily="2" charset="0"/>
              </a:rPr>
              <a:t>Business Name	Presenter Names		Date</a:t>
            </a:r>
          </a:p>
        </p:txBody>
      </p:sp>
    </p:spTree>
    <p:extLst>
      <p:ext uri="{BB962C8B-B14F-4D97-AF65-F5344CB8AC3E}">
        <p14:creationId xmlns:p14="http://schemas.microsoft.com/office/powerpoint/2010/main" val="79360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29330-F07A-5B15-EA40-B511A8E46BD9}"/>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B1E15669-E0D6-177F-126B-E7EDADD95C8E}"/>
              </a:ext>
            </a:extLst>
          </p:cNvPr>
          <p:cNvSpPr>
            <a:spLocks noGrp="1"/>
          </p:cNvSpPr>
          <p:nvPr>
            <p:ph type="title"/>
          </p:nvPr>
        </p:nvSpPr>
        <p:spPr/>
        <p:txBody>
          <a:bodyPr>
            <a:normAutofit/>
          </a:bodyPr>
          <a:lstStyle/>
          <a:p>
            <a:r>
              <a:rPr lang="en-US" sz="3200">
                <a:cs typeface="Calibri"/>
              </a:rPr>
              <a:t>Contact Sheet</a:t>
            </a:r>
          </a:p>
        </p:txBody>
      </p:sp>
      <p:sp>
        <p:nvSpPr>
          <p:cNvPr id="2" name="TextBox 1">
            <a:extLst>
              <a:ext uri="{FF2B5EF4-FFF2-40B4-BE49-F238E27FC236}">
                <a16:creationId xmlns:a16="http://schemas.microsoft.com/office/drawing/2014/main" id="{5243E6D2-A3A1-C498-9FDB-0274FCCAB510}"/>
              </a:ext>
            </a:extLst>
          </p:cNvPr>
          <p:cNvSpPr txBox="1"/>
          <p:nvPr/>
        </p:nvSpPr>
        <p:spPr>
          <a:xfrm>
            <a:off x="2395377" y="1846729"/>
            <a:ext cx="3809871" cy="584775"/>
          </a:xfrm>
          <a:prstGeom prst="rect">
            <a:avLst/>
          </a:prstGeom>
          <a:solidFill>
            <a:schemeClr val="bg1"/>
          </a:solidFill>
        </p:spPr>
        <p:txBody>
          <a:bodyPr wrap="square" rtlCol="0">
            <a:spAutoFit/>
          </a:bodyPr>
          <a:lstStyle/>
          <a:p>
            <a:r>
              <a:rPr lang="en-US" sz="3200" b="1">
                <a:solidFill>
                  <a:srgbClr val="C55912"/>
                </a:solidFill>
                <a:latin typeface="Segoe UI Black" panose="020B0502040204020203" pitchFamily="34" charset="0"/>
                <a:cs typeface="Segoe UI Black" panose="020B0502040204020203" pitchFamily="34" charset="0"/>
              </a:rPr>
              <a:t>[Store name here]</a:t>
            </a:r>
          </a:p>
        </p:txBody>
      </p:sp>
      <p:pic>
        <p:nvPicPr>
          <p:cNvPr id="8" name="Content Placeholder 7" descr="an example of a contact sheet. It's an orange table with headers including: food bank, pick up schedule, contact name, contact email, contact phone.">
            <a:extLst>
              <a:ext uri="{FF2B5EF4-FFF2-40B4-BE49-F238E27FC236}">
                <a16:creationId xmlns:a16="http://schemas.microsoft.com/office/drawing/2014/main" id="{53880E33-8B19-C878-DC66-A81A850900FD}"/>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rcRect t="-1753"/>
          <a:stretch/>
        </p:blipFill>
        <p:spPr>
          <a:xfrm>
            <a:off x="1039905" y="1502008"/>
            <a:ext cx="9897035" cy="4396358"/>
          </a:xfrm>
          <a:effectLst>
            <a:outerShdw blurRad="50800" dist="50800" dir="5400000" sx="1000" sy="1000" algn="ctr" rotWithShape="0">
              <a:schemeClr val="bg1"/>
            </a:outerShdw>
          </a:effectLst>
        </p:spPr>
      </p:pic>
      <p:sp>
        <p:nvSpPr>
          <p:cNvPr id="4" name="Slide Number Placeholder 3">
            <a:extLst>
              <a:ext uri="{FF2B5EF4-FFF2-40B4-BE49-F238E27FC236}">
                <a16:creationId xmlns:a16="http://schemas.microsoft.com/office/drawing/2014/main" id="{1D060F41-FFB4-7FEA-DDBD-18F133410066}"/>
              </a:ext>
            </a:extLst>
          </p:cNvPr>
          <p:cNvSpPr>
            <a:spLocks noGrp="1"/>
          </p:cNvSpPr>
          <p:nvPr>
            <p:ph type="sldNum" sz="quarter" idx="12"/>
          </p:nvPr>
        </p:nvSpPr>
        <p:spPr/>
        <p:txBody>
          <a:bodyPr/>
          <a:lstStyle/>
          <a:p>
            <a:fld id="{3D031DB1-F934-4D46-8523-11BC024A2A41}" type="slidenum">
              <a:rPr lang="en-US" smtClean="0"/>
              <a:t>20</a:t>
            </a:fld>
            <a:endParaRPr lang="en-US"/>
          </a:p>
        </p:txBody>
      </p:sp>
    </p:spTree>
    <p:extLst>
      <p:ext uri="{BB962C8B-B14F-4D97-AF65-F5344CB8AC3E}">
        <p14:creationId xmlns:p14="http://schemas.microsoft.com/office/powerpoint/2010/main" val="2794787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7AAE16-B443-1522-50C5-8E0791B60BBF}"/>
              </a:ext>
              <a:ext uri="{C183D7F6-B498-43B3-948B-1728B52AA6E4}">
                <adec:decorative xmlns:adec="http://schemas.microsoft.com/office/drawing/2017/decorative" val="1"/>
              </a:ext>
            </a:extLst>
          </p:cNvPr>
          <p:cNvSpPr/>
          <p:nvPr/>
        </p:nvSpPr>
        <p:spPr>
          <a:xfrm>
            <a:off x="1225076" y="1983782"/>
            <a:ext cx="9825215" cy="2851689"/>
          </a:xfrm>
          <a:prstGeom prst="roundRect">
            <a:avLst/>
          </a:prstGeom>
          <a:solidFill>
            <a:srgbClr val="4E95D9"/>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5502F3A-E537-F8DB-8B4C-01ACDE88CFE4}"/>
              </a:ext>
              <a:ext uri="{C183D7F6-B498-43B3-948B-1728B52AA6E4}">
                <adec:decorative xmlns:adec="http://schemas.microsoft.com/office/drawing/2017/decorative" val="1"/>
              </a:ext>
            </a:extLst>
          </p:cNvPr>
          <p:cNvSpPr/>
          <p:nvPr/>
        </p:nvSpPr>
        <p:spPr>
          <a:xfrm>
            <a:off x="1321813" y="2102539"/>
            <a:ext cx="9645111" cy="259867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C30FB-F997-C54C-C3F9-1EEAC160B416}"/>
              </a:ext>
            </a:extLst>
          </p:cNvPr>
          <p:cNvSpPr txBox="1">
            <a:spLocks noGrp="1"/>
          </p:cNvSpPr>
          <p:nvPr>
            <p:ph type="title" idx="4294967295"/>
          </p:nvPr>
        </p:nvSpPr>
        <p:spPr>
          <a:xfrm>
            <a:off x="1661160" y="3096947"/>
            <a:ext cx="8869680" cy="664103"/>
          </a:xfrm>
          <a:prstGeom prst="roundRect">
            <a:avLst>
              <a:gd name="adj" fmla="val 3910"/>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766"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766"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ACTIVITY: Contact Sheet Review</a:t>
            </a:r>
          </a:p>
        </p:txBody>
      </p:sp>
    </p:spTree>
    <p:extLst>
      <p:ext uri="{BB962C8B-B14F-4D97-AF65-F5344CB8AC3E}">
        <p14:creationId xmlns:p14="http://schemas.microsoft.com/office/powerpoint/2010/main" val="875237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78F6A-1A07-22EE-1F94-DB67C52F04A9}"/>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C8C2660E-EA55-F4AD-7B19-DF25B15E7643}"/>
              </a:ext>
            </a:extLst>
          </p:cNvPr>
          <p:cNvSpPr>
            <a:spLocks noGrp="1"/>
          </p:cNvSpPr>
          <p:nvPr>
            <p:ph type="title"/>
          </p:nvPr>
        </p:nvSpPr>
        <p:spPr/>
        <p:txBody>
          <a:bodyPr>
            <a:normAutofit/>
          </a:bodyPr>
          <a:lstStyle/>
          <a:p>
            <a:r>
              <a:rPr lang="en-US" sz="3200">
                <a:cs typeface="Calibri"/>
              </a:rPr>
              <a:t>Pick Up Log</a:t>
            </a:r>
          </a:p>
        </p:txBody>
      </p:sp>
      <p:pic>
        <p:nvPicPr>
          <p:cNvPr id="5" name="Picture 4" descr="Example of a pick-up log with categories of food donation incuding:&#10;-bakery&#10;-dairy&#10;-dry&#10;-frozen&#10;-meat&#10;-prepared&#10;-produce&#10;-bevs">
            <a:extLst>
              <a:ext uri="{FF2B5EF4-FFF2-40B4-BE49-F238E27FC236}">
                <a16:creationId xmlns:a16="http://schemas.microsoft.com/office/drawing/2014/main" id="{86742A42-A130-7B94-59DF-62EA78B8B06B}"/>
              </a:ext>
            </a:extLst>
          </p:cNvPr>
          <p:cNvPicPr>
            <a:picLocks noChangeAspect="1"/>
          </p:cNvPicPr>
          <p:nvPr/>
        </p:nvPicPr>
        <p:blipFill>
          <a:blip r:embed="rId3"/>
          <a:stretch>
            <a:fillRect/>
          </a:stretch>
        </p:blipFill>
        <p:spPr>
          <a:xfrm>
            <a:off x="424275" y="1584689"/>
            <a:ext cx="6102129" cy="3844338"/>
          </a:xfrm>
          <a:prstGeom prst="rect">
            <a:avLst/>
          </a:prstGeom>
        </p:spPr>
      </p:pic>
      <p:pic>
        <p:nvPicPr>
          <p:cNvPr id="3" name="Content Placeholder 2" descr="Pick up log table with headings: day/date, food bank name, food bank staff name, notes and feedback">
            <a:extLst>
              <a:ext uri="{FF2B5EF4-FFF2-40B4-BE49-F238E27FC236}">
                <a16:creationId xmlns:a16="http://schemas.microsoft.com/office/drawing/2014/main" id="{FFCE78A5-FCB6-5F6C-B2BB-483A0B880A72}"/>
              </a:ext>
            </a:extLst>
          </p:cNvPr>
          <p:cNvPicPr>
            <a:picLocks noGrp="1" noChangeAspect="1"/>
          </p:cNvPicPr>
          <p:nvPr>
            <p:ph idx="1"/>
          </p:nvPr>
        </p:nvPicPr>
        <p:blipFill>
          <a:blip r:embed="rId4"/>
          <a:stretch>
            <a:fillRect/>
          </a:stretch>
        </p:blipFill>
        <p:spPr>
          <a:xfrm>
            <a:off x="6602063" y="1727987"/>
            <a:ext cx="5300110" cy="3601805"/>
          </a:xfrm>
        </p:spPr>
      </p:pic>
      <p:sp>
        <p:nvSpPr>
          <p:cNvPr id="4" name="Slide Number Placeholder 3">
            <a:extLst>
              <a:ext uri="{FF2B5EF4-FFF2-40B4-BE49-F238E27FC236}">
                <a16:creationId xmlns:a16="http://schemas.microsoft.com/office/drawing/2014/main" id="{7D2E6C98-CE96-12AE-A894-A88200ECB8D2}"/>
              </a:ext>
            </a:extLst>
          </p:cNvPr>
          <p:cNvSpPr>
            <a:spLocks noGrp="1"/>
          </p:cNvSpPr>
          <p:nvPr>
            <p:ph type="sldNum" sz="quarter" idx="12"/>
          </p:nvPr>
        </p:nvSpPr>
        <p:spPr/>
        <p:txBody>
          <a:bodyPr/>
          <a:lstStyle/>
          <a:p>
            <a:fld id="{3D031DB1-F934-4D46-8523-11BC024A2A41}" type="slidenum">
              <a:rPr lang="en-US" smtClean="0"/>
              <a:t>22</a:t>
            </a:fld>
            <a:endParaRPr lang="en-US"/>
          </a:p>
        </p:txBody>
      </p:sp>
    </p:spTree>
    <p:extLst>
      <p:ext uri="{BB962C8B-B14F-4D97-AF65-F5344CB8AC3E}">
        <p14:creationId xmlns:p14="http://schemas.microsoft.com/office/powerpoint/2010/main" val="302751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7AAE16-B443-1522-50C5-8E0791B60BBF}"/>
              </a:ext>
              <a:ext uri="{C183D7F6-B498-43B3-948B-1728B52AA6E4}">
                <adec:decorative xmlns:adec="http://schemas.microsoft.com/office/drawing/2017/decorative" val="1"/>
              </a:ext>
            </a:extLst>
          </p:cNvPr>
          <p:cNvSpPr/>
          <p:nvPr/>
        </p:nvSpPr>
        <p:spPr>
          <a:xfrm>
            <a:off x="1225076" y="1983782"/>
            <a:ext cx="9825215" cy="2851689"/>
          </a:xfrm>
          <a:prstGeom prst="roundRect">
            <a:avLst/>
          </a:prstGeom>
          <a:solidFill>
            <a:srgbClr val="4E95D9"/>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5502F3A-E537-F8DB-8B4C-01ACDE88CFE4}"/>
              </a:ext>
              <a:ext uri="{C183D7F6-B498-43B3-948B-1728B52AA6E4}">
                <adec:decorative xmlns:adec="http://schemas.microsoft.com/office/drawing/2017/decorative" val="1"/>
              </a:ext>
            </a:extLst>
          </p:cNvPr>
          <p:cNvSpPr/>
          <p:nvPr/>
        </p:nvSpPr>
        <p:spPr>
          <a:xfrm>
            <a:off x="1321813" y="2102539"/>
            <a:ext cx="9645111" cy="259867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9C30FB-F997-C54C-C3F9-1EEAC160B416}"/>
              </a:ext>
            </a:extLst>
          </p:cNvPr>
          <p:cNvSpPr txBox="1">
            <a:spLocks noGrp="1"/>
          </p:cNvSpPr>
          <p:nvPr>
            <p:ph type="title" idx="4294967295"/>
          </p:nvPr>
        </p:nvSpPr>
        <p:spPr>
          <a:xfrm>
            <a:off x="1661160" y="3096947"/>
            <a:ext cx="8869680" cy="664103"/>
          </a:xfrm>
          <a:prstGeom prst="roundRect">
            <a:avLst>
              <a:gd name="adj" fmla="val 3910"/>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766"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766"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ACTIVITY: Pick-up Log Debrief</a:t>
            </a:r>
          </a:p>
        </p:txBody>
      </p:sp>
    </p:spTree>
    <p:extLst>
      <p:ext uri="{BB962C8B-B14F-4D97-AF65-F5344CB8AC3E}">
        <p14:creationId xmlns:p14="http://schemas.microsoft.com/office/powerpoint/2010/main" val="1353659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DA5"/>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5AFF1C-65A3-2AFE-26A5-B16FC663580D}"/>
              </a:ext>
              <a:ext uri="{C183D7F6-B498-43B3-948B-1728B52AA6E4}">
                <adec:decorative xmlns:adec="http://schemas.microsoft.com/office/drawing/2017/decorative" val="1"/>
              </a:ext>
            </a:extLst>
          </p:cNvPr>
          <p:cNvSpPr/>
          <p:nvPr/>
        </p:nvSpPr>
        <p:spPr>
          <a:xfrm>
            <a:off x="0" y="6411433"/>
            <a:ext cx="12192000" cy="446567"/>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8945" rtl="0" eaLnBrk="1" latinLnBrk="0" hangingPunct="1">
              <a:defRPr sz="2397" kern="1200">
                <a:solidFill>
                  <a:schemeClr val="tx1"/>
                </a:solidFill>
                <a:latin typeface="+mn-lt"/>
                <a:ea typeface="+mn-ea"/>
                <a:cs typeface="+mn-cs"/>
              </a:defRPr>
            </a:lvl1pPr>
            <a:lvl2pPr marL="608945" algn="l" defTabSz="608945" rtl="0" eaLnBrk="1" latinLnBrk="0" hangingPunct="1">
              <a:defRPr sz="2397" kern="1200">
                <a:solidFill>
                  <a:schemeClr val="tx1"/>
                </a:solidFill>
                <a:latin typeface="+mn-lt"/>
                <a:ea typeface="+mn-ea"/>
                <a:cs typeface="+mn-cs"/>
              </a:defRPr>
            </a:lvl2pPr>
            <a:lvl3pPr marL="1217889" algn="l" defTabSz="608945" rtl="0" eaLnBrk="1" latinLnBrk="0" hangingPunct="1">
              <a:defRPr sz="2397" kern="1200">
                <a:solidFill>
                  <a:schemeClr val="tx1"/>
                </a:solidFill>
                <a:latin typeface="+mn-lt"/>
                <a:ea typeface="+mn-ea"/>
                <a:cs typeface="+mn-cs"/>
              </a:defRPr>
            </a:lvl3pPr>
            <a:lvl4pPr marL="1826834" algn="l" defTabSz="608945" rtl="0" eaLnBrk="1" latinLnBrk="0" hangingPunct="1">
              <a:defRPr sz="2397" kern="1200">
                <a:solidFill>
                  <a:schemeClr val="tx1"/>
                </a:solidFill>
                <a:latin typeface="+mn-lt"/>
                <a:ea typeface="+mn-ea"/>
                <a:cs typeface="+mn-cs"/>
              </a:defRPr>
            </a:lvl4pPr>
            <a:lvl5pPr marL="2435779" algn="l" defTabSz="608945" rtl="0" eaLnBrk="1" latinLnBrk="0" hangingPunct="1">
              <a:defRPr sz="2397" kern="1200">
                <a:solidFill>
                  <a:schemeClr val="tx1"/>
                </a:solidFill>
                <a:latin typeface="+mn-lt"/>
                <a:ea typeface="+mn-ea"/>
                <a:cs typeface="+mn-cs"/>
              </a:defRPr>
            </a:lvl5pPr>
            <a:lvl6pPr marL="3044723" algn="l" defTabSz="608945" rtl="0" eaLnBrk="1" latinLnBrk="0" hangingPunct="1">
              <a:defRPr sz="2397" kern="1200">
                <a:solidFill>
                  <a:schemeClr val="tx1"/>
                </a:solidFill>
                <a:latin typeface="+mn-lt"/>
                <a:ea typeface="+mn-ea"/>
                <a:cs typeface="+mn-cs"/>
              </a:defRPr>
            </a:lvl6pPr>
            <a:lvl7pPr marL="3653668" algn="l" defTabSz="608945" rtl="0" eaLnBrk="1" latinLnBrk="0" hangingPunct="1">
              <a:defRPr sz="2397" kern="1200">
                <a:solidFill>
                  <a:schemeClr val="tx1"/>
                </a:solidFill>
                <a:latin typeface="+mn-lt"/>
                <a:ea typeface="+mn-ea"/>
                <a:cs typeface="+mn-cs"/>
              </a:defRPr>
            </a:lvl7pPr>
            <a:lvl8pPr marL="4262613" algn="l" defTabSz="608945" rtl="0" eaLnBrk="1" latinLnBrk="0" hangingPunct="1">
              <a:defRPr sz="2397" kern="1200">
                <a:solidFill>
                  <a:schemeClr val="tx1"/>
                </a:solidFill>
                <a:latin typeface="+mn-lt"/>
                <a:ea typeface="+mn-ea"/>
                <a:cs typeface="+mn-cs"/>
              </a:defRPr>
            </a:lvl8pPr>
            <a:lvl9pPr marL="4871557" algn="l" defTabSz="608945" rtl="0" eaLnBrk="1" latinLnBrk="0" hangingPunct="1">
              <a:defRPr sz="2397" kern="1200">
                <a:solidFill>
                  <a:schemeClr val="tx1"/>
                </a:solidFill>
                <a:latin typeface="+mn-lt"/>
                <a:ea typeface="+mn-ea"/>
                <a:cs typeface="+mn-cs"/>
              </a:defRPr>
            </a:lvl9pPr>
          </a:lstStyle>
          <a:p>
            <a:pPr algn="ctr"/>
            <a:endParaRPr lang="en-US" sz="1798"/>
          </a:p>
        </p:txBody>
      </p:sp>
      <p:sp>
        <p:nvSpPr>
          <p:cNvPr id="5" name="Rectangle 4">
            <a:extLst>
              <a:ext uri="{FF2B5EF4-FFF2-40B4-BE49-F238E27FC236}">
                <a16:creationId xmlns:a16="http://schemas.microsoft.com/office/drawing/2014/main" id="{2A9D74FF-250E-CB45-E118-1AA3C5C08AC1}"/>
              </a:ext>
              <a:ext uri="{C183D7F6-B498-43B3-948B-1728B52AA6E4}">
                <adec:decorative xmlns:adec="http://schemas.microsoft.com/office/drawing/2017/decorative" val="1"/>
              </a:ext>
            </a:extLst>
          </p:cNvPr>
          <p:cNvSpPr/>
          <p:nvPr/>
        </p:nvSpPr>
        <p:spPr>
          <a:xfrm>
            <a:off x="0" y="0"/>
            <a:ext cx="12192000" cy="701749"/>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8945" rtl="0" eaLnBrk="1" latinLnBrk="0" hangingPunct="1">
              <a:defRPr sz="2397" kern="1200">
                <a:solidFill>
                  <a:schemeClr val="tx1"/>
                </a:solidFill>
                <a:latin typeface="+mn-lt"/>
                <a:ea typeface="+mn-ea"/>
                <a:cs typeface="+mn-cs"/>
              </a:defRPr>
            </a:lvl1pPr>
            <a:lvl2pPr marL="608945" algn="l" defTabSz="608945" rtl="0" eaLnBrk="1" latinLnBrk="0" hangingPunct="1">
              <a:defRPr sz="2397" kern="1200">
                <a:solidFill>
                  <a:schemeClr val="tx1"/>
                </a:solidFill>
                <a:latin typeface="+mn-lt"/>
                <a:ea typeface="+mn-ea"/>
                <a:cs typeface="+mn-cs"/>
              </a:defRPr>
            </a:lvl2pPr>
            <a:lvl3pPr marL="1217889" algn="l" defTabSz="608945" rtl="0" eaLnBrk="1" latinLnBrk="0" hangingPunct="1">
              <a:defRPr sz="2397" kern="1200">
                <a:solidFill>
                  <a:schemeClr val="tx1"/>
                </a:solidFill>
                <a:latin typeface="+mn-lt"/>
                <a:ea typeface="+mn-ea"/>
                <a:cs typeface="+mn-cs"/>
              </a:defRPr>
            </a:lvl3pPr>
            <a:lvl4pPr marL="1826834" algn="l" defTabSz="608945" rtl="0" eaLnBrk="1" latinLnBrk="0" hangingPunct="1">
              <a:defRPr sz="2397" kern="1200">
                <a:solidFill>
                  <a:schemeClr val="tx1"/>
                </a:solidFill>
                <a:latin typeface="+mn-lt"/>
                <a:ea typeface="+mn-ea"/>
                <a:cs typeface="+mn-cs"/>
              </a:defRPr>
            </a:lvl4pPr>
            <a:lvl5pPr marL="2435779" algn="l" defTabSz="608945" rtl="0" eaLnBrk="1" latinLnBrk="0" hangingPunct="1">
              <a:defRPr sz="2397" kern="1200">
                <a:solidFill>
                  <a:schemeClr val="tx1"/>
                </a:solidFill>
                <a:latin typeface="+mn-lt"/>
                <a:ea typeface="+mn-ea"/>
                <a:cs typeface="+mn-cs"/>
              </a:defRPr>
            </a:lvl5pPr>
            <a:lvl6pPr marL="3044723" algn="l" defTabSz="608945" rtl="0" eaLnBrk="1" latinLnBrk="0" hangingPunct="1">
              <a:defRPr sz="2397" kern="1200">
                <a:solidFill>
                  <a:schemeClr val="tx1"/>
                </a:solidFill>
                <a:latin typeface="+mn-lt"/>
                <a:ea typeface="+mn-ea"/>
                <a:cs typeface="+mn-cs"/>
              </a:defRPr>
            </a:lvl6pPr>
            <a:lvl7pPr marL="3653668" algn="l" defTabSz="608945" rtl="0" eaLnBrk="1" latinLnBrk="0" hangingPunct="1">
              <a:defRPr sz="2397" kern="1200">
                <a:solidFill>
                  <a:schemeClr val="tx1"/>
                </a:solidFill>
                <a:latin typeface="+mn-lt"/>
                <a:ea typeface="+mn-ea"/>
                <a:cs typeface="+mn-cs"/>
              </a:defRPr>
            </a:lvl7pPr>
            <a:lvl8pPr marL="4262613" algn="l" defTabSz="608945" rtl="0" eaLnBrk="1" latinLnBrk="0" hangingPunct="1">
              <a:defRPr sz="2397" kern="1200">
                <a:solidFill>
                  <a:schemeClr val="tx1"/>
                </a:solidFill>
                <a:latin typeface="+mn-lt"/>
                <a:ea typeface="+mn-ea"/>
                <a:cs typeface="+mn-cs"/>
              </a:defRPr>
            </a:lvl8pPr>
            <a:lvl9pPr marL="4871557" algn="l" defTabSz="608945" rtl="0" eaLnBrk="1" latinLnBrk="0" hangingPunct="1">
              <a:defRPr sz="2397" kern="1200">
                <a:solidFill>
                  <a:schemeClr val="tx1"/>
                </a:solidFill>
                <a:latin typeface="+mn-lt"/>
                <a:ea typeface="+mn-ea"/>
                <a:cs typeface="+mn-cs"/>
              </a:defRPr>
            </a:lvl9pPr>
          </a:lstStyle>
          <a:p>
            <a:pPr algn="ctr"/>
            <a:endParaRPr lang="en-US" sz="1798"/>
          </a:p>
        </p:txBody>
      </p:sp>
      <p:sp>
        <p:nvSpPr>
          <p:cNvPr id="6" name="Title 5">
            <a:extLst>
              <a:ext uri="{FF2B5EF4-FFF2-40B4-BE49-F238E27FC236}">
                <a16:creationId xmlns:a16="http://schemas.microsoft.com/office/drawing/2014/main" id="{C9588BEF-61C5-FF6E-D4B9-FA9DBA8A904E}"/>
              </a:ext>
            </a:extLst>
          </p:cNvPr>
          <p:cNvSpPr txBox="1">
            <a:spLocks noGrp="1"/>
          </p:cNvSpPr>
          <p:nvPr>
            <p:ph type="title" idx="4294967295"/>
          </p:nvPr>
        </p:nvSpPr>
        <p:spPr>
          <a:xfrm>
            <a:off x="5780868" y="2896406"/>
            <a:ext cx="5627174"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8945" rtl="0" eaLnBrk="1" latinLnBrk="0" hangingPunct="1">
              <a:defRPr sz="2397" kern="1200">
                <a:solidFill>
                  <a:schemeClr val="tx1"/>
                </a:solidFill>
                <a:latin typeface="+mn-lt"/>
                <a:ea typeface="+mn-ea"/>
                <a:cs typeface="+mn-cs"/>
              </a:defRPr>
            </a:lvl1pPr>
            <a:lvl2pPr marL="608945" algn="l" defTabSz="608945" rtl="0" eaLnBrk="1" latinLnBrk="0" hangingPunct="1">
              <a:defRPr sz="2397" kern="1200">
                <a:solidFill>
                  <a:schemeClr val="tx1"/>
                </a:solidFill>
                <a:latin typeface="+mn-lt"/>
                <a:ea typeface="+mn-ea"/>
                <a:cs typeface="+mn-cs"/>
              </a:defRPr>
            </a:lvl2pPr>
            <a:lvl3pPr marL="1217889" algn="l" defTabSz="608945" rtl="0" eaLnBrk="1" latinLnBrk="0" hangingPunct="1">
              <a:defRPr sz="2397" kern="1200">
                <a:solidFill>
                  <a:schemeClr val="tx1"/>
                </a:solidFill>
                <a:latin typeface="+mn-lt"/>
                <a:ea typeface="+mn-ea"/>
                <a:cs typeface="+mn-cs"/>
              </a:defRPr>
            </a:lvl3pPr>
            <a:lvl4pPr marL="1826834" algn="l" defTabSz="608945" rtl="0" eaLnBrk="1" latinLnBrk="0" hangingPunct="1">
              <a:defRPr sz="2397" kern="1200">
                <a:solidFill>
                  <a:schemeClr val="tx1"/>
                </a:solidFill>
                <a:latin typeface="+mn-lt"/>
                <a:ea typeface="+mn-ea"/>
                <a:cs typeface="+mn-cs"/>
              </a:defRPr>
            </a:lvl4pPr>
            <a:lvl5pPr marL="2435779" algn="l" defTabSz="608945" rtl="0" eaLnBrk="1" latinLnBrk="0" hangingPunct="1">
              <a:defRPr sz="2397" kern="1200">
                <a:solidFill>
                  <a:schemeClr val="tx1"/>
                </a:solidFill>
                <a:latin typeface="+mn-lt"/>
                <a:ea typeface="+mn-ea"/>
                <a:cs typeface="+mn-cs"/>
              </a:defRPr>
            </a:lvl5pPr>
            <a:lvl6pPr marL="3044723" algn="l" defTabSz="608945" rtl="0" eaLnBrk="1" latinLnBrk="0" hangingPunct="1">
              <a:defRPr sz="2397" kern="1200">
                <a:solidFill>
                  <a:schemeClr val="tx1"/>
                </a:solidFill>
                <a:latin typeface="+mn-lt"/>
                <a:ea typeface="+mn-ea"/>
                <a:cs typeface="+mn-cs"/>
              </a:defRPr>
            </a:lvl6pPr>
            <a:lvl7pPr marL="3653668" algn="l" defTabSz="608945" rtl="0" eaLnBrk="1" latinLnBrk="0" hangingPunct="1">
              <a:defRPr sz="2397" kern="1200">
                <a:solidFill>
                  <a:schemeClr val="tx1"/>
                </a:solidFill>
                <a:latin typeface="+mn-lt"/>
                <a:ea typeface="+mn-ea"/>
                <a:cs typeface="+mn-cs"/>
              </a:defRPr>
            </a:lvl7pPr>
            <a:lvl8pPr marL="4262613" algn="l" defTabSz="608945" rtl="0" eaLnBrk="1" latinLnBrk="0" hangingPunct="1">
              <a:defRPr sz="2397" kern="1200">
                <a:solidFill>
                  <a:schemeClr val="tx1"/>
                </a:solidFill>
                <a:latin typeface="+mn-lt"/>
                <a:ea typeface="+mn-ea"/>
                <a:cs typeface="+mn-cs"/>
              </a:defRPr>
            </a:lvl8pPr>
            <a:lvl9pPr marL="4871557" algn="l" defTabSz="608945" rtl="0" eaLnBrk="1" latinLnBrk="0" hangingPunct="1">
              <a:defRPr sz="2397" kern="1200">
                <a:solidFill>
                  <a:schemeClr val="tx1"/>
                </a:solidFill>
                <a:latin typeface="+mn-lt"/>
                <a:ea typeface="+mn-ea"/>
                <a:cs typeface="+mn-cs"/>
              </a:defRPr>
            </a:lvl9pPr>
          </a:lstStyle>
          <a:p>
            <a:pPr marL="0" marR="0" lvl="0" indent="0" algn="r" defTabSz="608945"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Questions or Suggestions?</a:t>
            </a:r>
          </a:p>
        </p:txBody>
      </p:sp>
      <p:sp>
        <p:nvSpPr>
          <p:cNvPr id="8" name="TextBox 7">
            <a:extLst>
              <a:ext uri="{FF2B5EF4-FFF2-40B4-BE49-F238E27FC236}">
                <a16:creationId xmlns:a16="http://schemas.microsoft.com/office/drawing/2014/main" id="{36821611-DE9A-A7A0-3397-718EF4D0A0B3}"/>
              </a:ext>
            </a:extLst>
          </p:cNvPr>
          <p:cNvSpPr txBox="1"/>
          <p:nvPr/>
        </p:nvSpPr>
        <p:spPr>
          <a:xfrm>
            <a:off x="5312042" y="4251278"/>
            <a:ext cx="6096000" cy="369332"/>
          </a:xfrm>
          <a:prstGeom prst="rect">
            <a:avLst/>
          </a:prstGeom>
          <a:noFill/>
        </p:spPr>
        <p:txBody>
          <a:bodyPr wrap="square">
            <a:spAutoFit/>
          </a:bodyPr>
          <a:lstStyle/>
          <a:p>
            <a:pPr algn="r"/>
            <a:r>
              <a:rPr lang="en-US">
                <a:solidFill>
                  <a:schemeClr val="bg1"/>
                </a:solidFill>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103417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D51D-1286-27FE-FDAA-B6617AD8509C}"/>
              </a:ext>
            </a:extLst>
          </p:cNvPr>
          <p:cNvSpPr>
            <a:spLocks noGrp="1"/>
          </p:cNvSpPr>
          <p:nvPr>
            <p:ph type="title"/>
          </p:nvPr>
        </p:nvSpPr>
        <p:spPr/>
        <p:txBody>
          <a:bodyPr>
            <a:normAutofit/>
          </a:bodyPr>
          <a:lstStyle/>
          <a:p>
            <a:r>
              <a:rPr lang="en-US" sz="3600"/>
              <a:t>Agenda Overview</a:t>
            </a:r>
          </a:p>
        </p:txBody>
      </p:sp>
      <p:sp>
        <p:nvSpPr>
          <p:cNvPr id="3" name="Text Placeholder 2">
            <a:extLst>
              <a:ext uri="{FF2B5EF4-FFF2-40B4-BE49-F238E27FC236}">
                <a16:creationId xmlns:a16="http://schemas.microsoft.com/office/drawing/2014/main" id="{2A754C4C-F80B-FF94-D2A3-EF9AE71EBE37}"/>
              </a:ext>
            </a:extLst>
          </p:cNvPr>
          <p:cNvSpPr>
            <a:spLocks noGrp="1"/>
          </p:cNvSpPr>
          <p:nvPr>
            <p:ph idx="1"/>
          </p:nvPr>
        </p:nvSpPr>
        <p:spPr/>
        <p:txBody>
          <a:bodyPr/>
          <a:lstStyle/>
          <a:p>
            <a:r>
              <a:rPr lang="en-US" sz="2800" kern="1000">
                <a:effectLst/>
                <a:ea typeface="Aptos" panose="020B0004020202020204" pitchFamily="34" charset="0"/>
                <a:cs typeface="Times New Roman" panose="02020603050405020304" pitchFamily="18" charset="0"/>
              </a:rPr>
              <a:t>Introductions &amp; Background</a:t>
            </a:r>
          </a:p>
          <a:p>
            <a:r>
              <a:rPr lang="en-US" sz="2800" kern="1000">
                <a:effectLst/>
                <a:ea typeface="Aptos" panose="020B0004020202020204" pitchFamily="34" charset="0"/>
                <a:cs typeface="Times New Roman" panose="02020603050405020304" pitchFamily="18" charset="0"/>
              </a:rPr>
              <a:t>Your Food Donation Program and Partners​</a:t>
            </a:r>
          </a:p>
          <a:p>
            <a:r>
              <a:rPr lang="en-US" sz="2800" kern="1000">
                <a:effectLst/>
                <a:ea typeface="Aptos" panose="020B0004020202020204" pitchFamily="34" charset="0"/>
                <a:cs typeface="Times New Roman" panose="02020603050405020304" pitchFamily="18" charset="0"/>
              </a:rPr>
              <a:t>Standardizing Food Donation​ at Your Store</a:t>
            </a:r>
          </a:p>
          <a:p>
            <a:r>
              <a:rPr lang="en-US" sz="2800" kern="1000">
                <a:effectLst/>
                <a:ea typeface="Aptos" panose="020B0004020202020204" pitchFamily="34" charset="0"/>
                <a:cs typeface="Times New Roman" panose="02020603050405020304" pitchFamily="18" charset="0"/>
              </a:rPr>
              <a:t>Your Questions &amp; Suggestions</a:t>
            </a:r>
          </a:p>
          <a:p>
            <a:endParaRPr lang="en-US" sz="2800" kern="1000">
              <a:effectLst/>
              <a:ea typeface="Aptos" panose="020B000402020202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976621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3D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25AFF1C-65A3-2AFE-26A5-B16FC663580D}"/>
              </a:ext>
              <a:ext uri="{C183D7F6-B498-43B3-948B-1728B52AA6E4}">
                <adec:decorative xmlns:adec="http://schemas.microsoft.com/office/drawing/2017/decorative" val="1"/>
              </a:ext>
            </a:extLst>
          </p:cNvPr>
          <p:cNvSpPr/>
          <p:nvPr/>
        </p:nvSpPr>
        <p:spPr>
          <a:xfrm>
            <a:off x="0" y="6411433"/>
            <a:ext cx="12192000" cy="446567"/>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8945" rtl="0" eaLnBrk="1" latinLnBrk="0" hangingPunct="1">
              <a:defRPr sz="2397" kern="1200">
                <a:solidFill>
                  <a:schemeClr val="tx1"/>
                </a:solidFill>
                <a:latin typeface="+mn-lt"/>
                <a:ea typeface="+mn-ea"/>
                <a:cs typeface="+mn-cs"/>
              </a:defRPr>
            </a:lvl1pPr>
            <a:lvl2pPr marL="608945" algn="l" defTabSz="608945" rtl="0" eaLnBrk="1" latinLnBrk="0" hangingPunct="1">
              <a:defRPr sz="2397" kern="1200">
                <a:solidFill>
                  <a:schemeClr val="tx1"/>
                </a:solidFill>
                <a:latin typeface="+mn-lt"/>
                <a:ea typeface="+mn-ea"/>
                <a:cs typeface="+mn-cs"/>
              </a:defRPr>
            </a:lvl2pPr>
            <a:lvl3pPr marL="1217889" algn="l" defTabSz="608945" rtl="0" eaLnBrk="1" latinLnBrk="0" hangingPunct="1">
              <a:defRPr sz="2397" kern="1200">
                <a:solidFill>
                  <a:schemeClr val="tx1"/>
                </a:solidFill>
                <a:latin typeface="+mn-lt"/>
                <a:ea typeface="+mn-ea"/>
                <a:cs typeface="+mn-cs"/>
              </a:defRPr>
            </a:lvl3pPr>
            <a:lvl4pPr marL="1826834" algn="l" defTabSz="608945" rtl="0" eaLnBrk="1" latinLnBrk="0" hangingPunct="1">
              <a:defRPr sz="2397" kern="1200">
                <a:solidFill>
                  <a:schemeClr val="tx1"/>
                </a:solidFill>
                <a:latin typeface="+mn-lt"/>
                <a:ea typeface="+mn-ea"/>
                <a:cs typeface="+mn-cs"/>
              </a:defRPr>
            </a:lvl4pPr>
            <a:lvl5pPr marL="2435779" algn="l" defTabSz="608945" rtl="0" eaLnBrk="1" latinLnBrk="0" hangingPunct="1">
              <a:defRPr sz="2397" kern="1200">
                <a:solidFill>
                  <a:schemeClr val="tx1"/>
                </a:solidFill>
                <a:latin typeface="+mn-lt"/>
                <a:ea typeface="+mn-ea"/>
                <a:cs typeface="+mn-cs"/>
              </a:defRPr>
            </a:lvl5pPr>
            <a:lvl6pPr marL="3044723" algn="l" defTabSz="608945" rtl="0" eaLnBrk="1" latinLnBrk="0" hangingPunct="1">
              <a:defRPr sz="2397" kern="1200">
                <a:solidFill>
                  <a:schemeClr val="tx1"/>
                </a:solidFill>
                <a:latin typeface="+mn-lt"/>
                <a:ea typeface="+mn-ea"/>
                <a:cs typeface="+mn-cs"/>
              </a:defRPr>
            </a:lvl6pPr>
            <a:lvl7pPr marL="3653668" algn="l" defTabSz="608945" rtl="0" eaLnBrk="1" latinLnBrk="0" hangingPunct="1">
              <a:defRPr sz="2397" kern="1200">
                <a:solidFill>
                  <a:schemeClr val="tx1"/>
                </a:solidFill>
                <a:latin typeface="+mn-lt"/>
                <a:ea typeface="+mn-ea"/>
                <a:cs typeface="+mn-cs"/>
              </a:defRPr>
            </a:lvl7pPr>
            <a:lvl8pPr marL="4262613" algn="l" defTabSz="608945" rtl="0" eaLnBrk="1" latinLnBrk="0" hangingPunct="1">
              <a:defRPr sz="2397" kern="1200">
                <a:solidFill>
                  <a:schemeClr val="tx1"/>
                </a:solidFill>
                <a:latin typeface="+mn-lt"/>
                <a:ea typeface="+mn-ea"/>
                <a:cs typeface="+mn-cs"/>
              </a:defRPr>
            </a:lvl8pPr>
            <a:lvl9pPr marL="4871557" algn="l" defTabSz="608945" rtl="0" eaLnBrk="1" latinLnBrk="0" hangingPunct="1">
              <a:defRPr sz="2397" kern="1200">
                <a:solidFill>
                  <a:schemeClr val="tx1"/>
                </a:solidFill>
                <a:latin typeface="+mn-lt"/>
                <a:ea typeface="+mn-ea"/>
                <a:cs typeface="+mn-cs"/>
              </a:defRPr>
            </a:lvl9pPr>
          </a:lstStyle>
          <a:p>
            <a:pPr algn="ctr"/>
            <a:endParaRPr lang="en-US" sz="1798"/>
          </a:p>
        </p:txBody>
      </p:sp>
      <p:sp>
        <p:nvSpPr>
          <p:cNvPr id="5" name="Rectangle 4">
            <a:extLst>
              <a:ext uri="{FF2B5EF4-FFF2-40B4-BE49-F238E27FC236}">
                <a16:creationId xmlns:a16="http://schemas.microsoft.com/office/drawing/2014/main" id="{2A9D74FF-250E-CB45-E118-1AA3C5C08AC1}"/>
              </a:ext>
              <a:ext uri="{C183D7F6-B498-43B3-948B-1728B52AA6E4}">
                <adec:decorative xmlns:adec="http://schemas.microsoft.com/office/drawing/2017/decorative" val="1"/>
              </a:ext>
            </a:extLst>
          </p:cNvPr>
          <p:cNvSpPr/>
          <p:nvPr/>
        </p:nvSpPr>
        <p:spPr>
          <a:xfrm>
            <a:off x="0" y="0"/>
            <a:ext cx="12192000" cy="701749"/>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8945" rtl="0" eaLnBrk="1" latinLnBrk="0" hangingPunct="1">
              <a:defRPr sz="2397" kern="1200">
                <a:solidFill>
                  <a:schemeClr val="tx1"/>
                </a:solidFill>
                <a:latin typeface="+mn-lt"/>
                <a:ea typeface="+mn-ea"/>
                <a:cs typeface="+mn-cs"/>
              </a:defRPr>
            </a:lvl1pPr>
            <a:lvl2pPr marL="608945" algn="l" defTabSz="608945" rtl="0" eaLnBrk="1" latinLnBrk="0" hangingPunct="1">
              <a:defRPr sz="2397" kern="1200">
                <a:solidFill>
                  <a:schemeClr val="tx1"/>
                </a:solidFill>
                <a:latin typeface="+mn-lt"/>
                <a:ea typeface="+mn-ea"/>
                <a:cs typeface="+mn-cs"/>
              </a:defRPr>
            </a:lvl2pPr>
            <a:lvl3pPr marL="1217889" algn="l" defTabSz="608945" rtl="0" eaLnBrk="1" latinLnBrk="0" hangingPunct="1">
              <a:defRPr sz="2397" kern="1200">
                <a:solidFill>
                  <a:schemeClr val="tx1"/>
                </a:solidFill>
                <a:latin typeface="+mn-lt"/>
                <a:ea typeface="+mn-ea"/>
                <a:cs typeface="+mn-cs"/>
              </a:defRPr>
            </a:lvl3pPr>
            <a:lvl4pPr marL="1826834" algn="l" defTabSz="608945" rtl="0" eaLnBrk="1" latinLnBrk="0" hangingPunct="1">
              <a:defRPr sz="2397" kern="1200">
                <a:solidFill>
                  <a:schemeClr val="tx1"/>
                </a:solidFill>
                <a:latin typeface="+mn-lt"/>
                <a:ea typeface="+mn-ea"/>
                <a:cs typeface="+mn-cs"/>
              </a:defRPr>
            </a:lvl4pPr>
            <a:lvl5pPr marL="2435779" algn="l" defTabSz="608945" rtl="0" eaLnBrk="1" latinLnBrk="0" hangingPunct="1">
              <a:defRPr sz="2397" kern="1200">
                <a:solidFill>
                  <a:schemeClr val="tx1"/>
                </a:solidFill>
                <a:latin typeface="+mn-lt"/>
                <a:ea typeface="+mn-ea"/>
                <a:cs typeface="+mn-cs"/>
              </a:defRPr>
            </a:lvl5pPr>
            <a:lvl6pPr marL="3044723" algn="l" defTabSz="608945" rtl="0" eaLnBrk="1" latinLnBrk="0" hangingPunct="1">
              <a:defRPr sz="2397" kern="1200">
                <a:solidFill>
                  <a:schemeClr val="tx1"/>
                </a:solidFill>
                <a:latin typeface="+mn-lt"/>
                <a:ea typeface="+mn-ea"/>
                <a:cs typeface="+mn-cs"/>
              </a:defRPr>
            </a:lvl6pPr>
            <a:lvl7pPr marL="3653668" algn="l" defTabSz="608945" rtl="0" eaLnBrk="1" latinLnBrk="0" hangingPunct="1">
              <a:defRPr sz="2397" kern="1200">
                <a:solidFill>
                  <a:schemeClr val="tx1"/>
                </a:solidFill>
                <a:latin typeface="+mn-lt"/>
                <a:ea typeface="+mn-ea"/>
                <a:cs typeface="+mn-cs"/>
              </a:defRPr>
            </a:lvl7pPr>
            <a:lvl8pPr marL="4262613" algn="l" defTabSz="608945" rtl="0" eaLnBrk="1" latinLnBrk="0" hangingPunct="1">
              <a:defRPr sz="2397" kern="1200">
                <a:solidFill>
                  <a:schemeClr val="tx1"/>
                </a:solidFill>
                <a:latin typeface="+mn-lt"/>
                <a:ea typeface="+mn-ea"/>
                <a:cs typeface="+mn-cs"/>
              </a:defRPr>
            </a:lvl8pPr>
            <a:lvl9pPr marL="4871557" algn="l" defTabSz="608945" rtl="0" eaLnBrk="1" latinLnBrk="0" hangingPunct="1">
              <a:defRPr sz="2397" kern="1200">
                <a:solidFill>
                  <a:schemeClr val="tx1"/>
                </a:solidFill>
                <a:latin typeface="+mn-lt"/>
                <a:ea typeface="+mn-ea"/>
                <a:cs typeface="+mn-cs"/>
              </a:defRPr>
            </a:lvl9pPr>
          </a:lstStyle>
          <a:p>
            <a:pPr algn="ctr"/>
            <a:endParaRPr lang="en-US" sz="1798"/>
          </a:p>
        </p:txBody>
      </p:sp>
      <p:sp>
        <p:nvSpPr>
          <p:cNvPr id="6" name="Title 5">
            <a:extLst>
              <a:ext uri="{FF2B5EF4-FFF2-40B4-BE49-F238E27FC236}">
                <a16:creationId xmlns:a16="http://schemas.microsoft.com/office/drawing/2014/main" id="{C9588BEF-61C5-FF6E-D4B9-FA9DBA8A904E}"/>
              </a:ext>
            </a:extLst>
          </p:cNvPr>
          <p:cNvSpPr txBox="1">
            <a:spLocks noGrp="1"/>
          </p:cNvSpPr>
          <p:nvPr>
            <p:ph type="title" idx="4294967295"/>
          </p:nvPr>
        </p:nvSpPr>
        <p:spPr>
          <a:xfrm>
            <a:off x="5280969" y="3152939"/>
            <a:ext cx="6116715"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8945" rtl="0" eaLnBrk="1" latinLnBrk="0" hangingPunct="1">
              <a:defRPr sz="2397" kern="1200">
                <a:solidFill>
                  <a:schemeClr val="tx1"/>
                </a:solidFill>
                <a:latin typeface="+mn-lt"/>
                <a:ea typeface="+mn-ea"/>
                <a:cs typeface="+mn-cs"/>
              </a:defRPr>
            </a:lvl1pPr>
            <a:lvl2pPr marL="608945" algn="l" defTabSz="608945" rtl="0" eaLnBrk="1" latinLnBrk="0" hangingPunct="1">
              <a:defRPr sz="2397" kern="1200">
                <a:solidFill>
                  <a:schemeClr val="tx1"/>
                </a:solidFill>
                <a:latin typeface="+mn-lt"/>
                <a:ea typeface="+mn-ea"/>
                <a:cs typeface="+mn-cs"/>
              </a:defRPr>
            </a:lvl2pPr>
            <a:lvl3pPr marL="1217889" algn="l" defTabSz="608945" rtl="0" eaLnBrk="1" latinLnBrk="0" hangingPunct="1">
              <a:defRPr sz="2397" kern="1200">
                <a:solidFill>
                  <a:schemeClr val="tx1"/>
                </a:solidFill>
                <a:latin typeface="+mn-lt"/>
                <a:ea typeface="+mn-ea"/>
                <a:cs typeface="+mn-cs"/>
              </a:defRPr>
            </a:lvl3pPr>
            <a:lvl4pPr marL="1826834" algn="l" defTabSz="608945" rtl="0" eaLnBrk="1" latinLnBrk="0" hangingPunct="1">
              <a:defRPr sz="2397" kern="1200">
                <a:solidFill>
                  <a:schemeClr val="tx1"/>
                </a:solidFill>
                <a:latin typeface="+mn-lt"/>
                <a:ea typeface="+mn-ea"/>
                <a:cs typeface="+mn-cs"/>
              </a:defRPr>
            </a:lvl4pPr>
            <a:lvl5pPr marL="2435779" algn="l" defTabSz="608945" rtl="0" eaLnBrk="1" latinLnBrk="0" hangingPunct="1">
              <a:defRPr sz="2397" kern="1200">
                <a:solidFill>
                  <a:schemeClr val="tx1"/>
                </a:solidFill>
                <a:latin typeface="+mn-lt"/>
                <a:ea typeface="+mn-ea"/>
                <a:cs typeface="+mn-cs"/>
              </a:defRPr>
            </a:lvl5pPr>
            <a:lvl6pPr marL="3044723" algn="l" defTabSz="608945" rtl="0" eaLnBrk="1" latinLnBrk="0" hangingPunct="1">
              <a:defRPr sz="2397" kern="1200">
                <a:solidFill>
                  <a:schemeClr val="tx1"/>
                </a:solidFill>
                <a:latin typeface="+mn-lt"/>
                <a:ea typeface="+mn-ea"/>
                <a:cs typeface="+mn-cs"/>
              </a:defRPr>
            </a:lvl6pPr>
            <a:lvl7pPr marL="3653668" algn="l" defTabSz="608945" rtl="0" eaLnBrk="1" latinLnBrk="0" hangingPunct="1">
              <a:defRPr sz="2397" kern="1200">
                <a:solidFill>
                  <a:schemeClr val="tx1"/>
                </a:solidFill>
                <a:latin typeface="+mn-lt"/>
                <a:ea typeface="+mn-ea"/>
                <a:cs typeface="+mn-cs"/>
              </a:defRPr>
            </a:lvl7pPr>
            <a:lvl8pPr marL="4262613" algn="l" defTabSz="608945" rtl="0" eaLnBrk="1" latinLnBrk="0" hangingPunct="1">
              <a:defRPr sz="2397" kern="1200">
                <a:solidFill>
                  <a:schemeClr val="tx1"/>
                </a:solidFill>
                <a:latin typeface="+mn-lt"/>
                <a:ea typeface="+mn-ea"/>
                <a:cs typeface="+mn-cs"/>
              </a:defRPr>
            </a:lvl8pPr>
            <a:lvl9pPr marL="4871557" algn="l" defTabSz="608945" rtl="0" eaLnBrk="1" latinLnBrk="0" hangingPunct="1">
              <a:defRPr sz="2397" kern="1200">
                <a:solidFill>
                  <a:schemeClr val="tx1"/>
                </a:solidFill>
                <a:latin typeface="+mn-lt"/>
                <a:ea typeface="+mn-ea"/>
                <a:cs typeface="+mn-cs"/>
              </a:defRPr>
            </a:lvl9pPr>
          </a:lstStyle>
          <a:p>
            <a:pPr marL="0" marR="0" lvl="0" indent="0" algn="r" defTabSz="608945"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Food Donation</a:t>
            </a:r>
          </a:p>
          <a:p>
            <a:pPr marL="0" marR="0" lvl="0" indent="0" algn="r" defTabSz="608945"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Program and Partners</a:t>
            </a:r>
          </a:p>
        </p:txBody>
      </p:sp>
      <p:sp>
        <p:nvSpPr>
          <p:cNvPr id="8" name="TextBox 7">
            <a:extLst>
              <a:ext uri="{FF2B5EF4-FFF2-40B4-BE49-F238E27FC236}">
                <a16:creationId xmlns:a16="http://schemas.microsoft.com/office/drawing/2014/main" id="{36821611-DE9A-A7A0-3397-718EF4D0A0B3}"/>
              </a:ext>
            </a:extLst>
          </p:cNvPr>
          <p:cNvSpPr txBox="1"/>
          <p:nvPr/>
        </p:nvSpPr>
        <p:spPr>
          <a:xfrm>
            <a:off x="5291327" y="4505843"/>
            <a:ext cx="6096000" cy="646331"/>
          </a:xfrm>
          <a:prstGeom prst="rect">
            <a:avLst/>
          </a:prstGeom>
          <a:noFill/>
        </p:spPr>
        <p:txBody>
          <a:bodyPr wrap="square">
            <a:spAutoFit/>
          </a:bodyPr>
          <a:lstStyle/>
          <a:p>
            <a:pPr algn="r"/>
            <a:r>
              <a:rPr lang="en-US">
                <a:solidFill>
                  <a:schemeClr val="bg1"/>
                </a:solidFill>
                <a:latin typeface="Calibri" panose="020F0502020204030204" pitchFamily="34" charset="0"/>
                <a:cs typeface="Calibri" panose="020F0502020204030204" pitchFamily="34" charset="0"/>
              </a:rPr>
              <a:t>Food Donation at Your Store, Partner Highlights, </a:t>
            </a:r>
          </a:p>
          <a:p>
            <a:pPr algn="r"/>
            <a:r>
              <a:rPr lang="en-US">
                <a:solidFill>
                  <a:schemeClr val="bg1"/>
                </a:solidFill>
                <a:latin typeface="Calibri" panose="020F0502020204030204" pitchFamily="34" charset="0"/>
                <a:cs typeface="Calibri" panose="020F0502020204030204" pitchFamily="34" charset="0"/>
              </a:rPr>
              <a:t>and Quality Food Donations</a:t>
            </a:r>
          </a:p>
        </p:txBody>
      </p:sp>
    </p:spTree>
    <p:extLst>
      <p:ext uri="{BB962C8B-B14F-4D97-AF65-F5344CB8AC3E}">
        <p14:creationId xmlns:p14="http://schemas.microsoft.com/office/powerpoint/2010/main" val="3186891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F397AE-49D9-69F4-C184-5E44EA6F27A0}"/>
              </a:ext>
              <a:ext uri="{C183D7F6-B498-43B3-948B-1728B52AA6E4}">
                <adec:decorative xmlns:adec="http://schemas.microsoft.com/office/drawing/2017/decorative" val="1"/>
              </a:ext>
            </a:extLst>
          </p:cNvPr>
          <p:cNvSpPr/>
          <p:nvPr/>
        </p:nvSpPr>
        <p:spPr>
          <a:xfrm>
            <a:off x="3462232" y="0"/>
            <a:ext cx="670433" cy="6858000"/>
          </a:xfrm>
          <a:prstGeom prst="rect">
            <a:avLst/>
          </a:prstGeom>
          <a:solidFill>
            <a:srgbClr val="4E9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258ABAC-A788-6AAD-0809-60B4C36DB242}"/>
              </a:ext>
              <a:ext uri="{C183D7F6-B498-43B3-948B-1728B52AA6E4}">
                <adec:decorative xmlns:adec="http://schemas.microsoft.com/office/drawing/2017/decorative" val="1"/>
              </a:ext>
            </a:extLst>
          </p:cNvPr>
          <p:cNvSpPr/>
          <p:nvPr/>
        </p:nvSpPr>
        <p:spPr>
          <a:xfrm>
            <a:off x="0" y="0"/>
            <a:ext cx="3797449" cy="6858000"/>
          </a:xfrm>
          <a:prstGeom prst="rect">
            <a:avLst/>
          </a:prstGeom>
          <a:solidFill>
            <a:srgbClr val="003D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B457AC1-3E71-A0D6-B193-690E6917BB52}"/>
              </a:ext>
              <a:ext uri="{C183D7F6-B498-43B3-948B-1728B52AA6E4}">
                <adec:decorative xmlns:adec="http://schemas.microsoft.com/office/drawing/2017/decorative" val="0"/>
              </a:ext>
            </a:extLst>
          </p:cNvPr>
          <p:cNvSpPr>
            <a:spLocks noGrp="1"/>
          </p:cNvSpPr>
          <p:nvPr>
            <p:ph type="title" idx="4294967295"/>
          </p:nvPr>
        </p:nvSpPr>
        <p:spPr>
          <a:xfrm>
            <a:off x="335216" y="1384300"/>
            <a:ext cx="3127016" cy="4087813"/>
          </a:xfrm>
        </p:spPr>
        <p:txBody>
          <a:bodyPr>
            <a:normAutofit/>
          </a:bodyPr>
          <a:lstStyle/>
          <a:p>
            <a:r>
              <a:rPr lang="en-US" sz="4400" b="1">
                <a:solidFill>
                  <a:schemeClr val="bg1"/>
                </a:solidFill>
                <a:latin typeface="Calibri" panose="020F0502020204030204" pitchFamily="34" charset="0"/>
                <a:cs typeface="Calibri" panose="020F0502020204030204" pitchFamily="34" charset="0"/>
              </a:rPr>
              <a:t>Food Donation at Your Store</a:t>
            </a:r>
          </a:p>
        </p:txBody>
      </p:sp>
      <p:sp>
        <p:nvSpPr>
          <p:cNvPr id="2" name="Content Placeholder 1">
            <a:extLst>
              <a:ext uri="{FF2B5EF4-FFF2-40B4-BE49-F238E27FC236}">
                <a16:creationId xmlns:a16="http://schemas.microsoft.com/office/drawing/2014/main" id="{75C5C3D7-18BB-F9CE-5CA7-B299A6191D39}"/>
              </a:ext>
              <a:ext uri="{C183D7F6-B498-43B3-948B-1728B52AA6E4}">
                <adec:decorative xmlns:adec="http://schemas.microsoft.com/office/drawing/2017/decorative" val="0"/>
              </a:ext>
            </a:extLst>
          </p:cNvPr>
          <p:cNvSpPr>
            <a:spLocks noGrp="1"/>
          </p:cNvSpPr>
          <p:nvPr>
            <p:ph idx="4294967295"/>
          </p:nvPr>
        </p:nvSpPr>
        <p:spPr>
          <a:xfrm>
            <a:off x="5213743" y="2570162"/>
            <a:ext cx="5691187" cy="1716087"/>
          </a:xfrm>
        </p:spPr>
        <p:txBody>
          <a:bodyPr/>
          <a:lstStyle/>
          <a:p>
            <a:pPr marL="0" indent="0">
              <a:buNone/>
            </a:pPr>
            <a:r>
              <a:rPr lang="en-US" sz="3500" b="1" kern="1000">
                <a:solidFill>
                  <a:srgbClr val="000308"/>
                </a:solidFill>
                <a:effectLst/>
                <a:latin typeface="Calibri" panose="020F0502020204030204" pitchFamily="34" charset="0"/>
                <a:ea typeface="Aptos" panose="020B0004020202020204" pitchFamily="34" charset="0"/>
                <a:cs typeface="Calibri" panose="020F0502020204030204" pitchFamily="34" charset="0"/>
              </a:rPr>
              <a:t>Raise your hand if you know your store donates food​.</a:t>
            </a:r>
          </a:p>
          <a:p>
            <a:endParaRPr lang="en-US"/>
          </a:p>
        </p:txBody>
      </p:sp>
    </p:spTree>
    <p:extLst>
      <p:ext uri="{BB962C8B-B14F-4D97-AF65-F5344CB8AC3E}">
        <p14:creationId xmlns:p14="http://schemas.microsoft.com/office/powerpoint/2010/main" val="103116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10A06D6-1AA3-9FAC-B751-DF6E96448095}"/>
              </a:ext>
            </a:extLst>
          </p:cNvPr>
          <p:cNvSpPr>
            <a:spLocks noGrp="1"/>
          </p:cNvSpPr>
          <p:nvPr>
            <p:ph type="title"/>
          </p:nvPr>
        </p:nvSpPr>
        <p:spPr/>
        <p:txBody>
          <a:bodyPr>
            <a:normAutofit/>
          </a:bodyPr>
          <a:lstStyle/>
          <a:p>
            <a:r>
              <a:rPr lang="en-US" sz="3600" dirty="0"/>
              <a:t>Food Donation at Your Store </a:t>
            </a:r>
          </a:p>
        </p:txBody>
      </p:sp>
      <p:sp>
        <p:nvSpPr>
          <p:cNvPr id="3" name="Content Placeholder 2">
            <a:extLst>
              <a:ext uri="{FF2B5EF4-FFF2-40B4-BE49-F238E27FC236}">
                <a16:creationId xmlns:a16="http://schemas.microsoft.com/office/drawing/2014/main" id="{039862A2-7E58-BF20-D005-C2F1EAF6C03A}"/>
              </a:ext>
            </a:extLst>
          </p:cNvPr>
          <p:cNvSpPr>
            <a:spLocks noGrp="1"/>
          </p:cNvSpPr>
          <p:nvPr>
            <p:ph idx="1"/>
          </p:nvPr>
        </p:nvSpPr>
        <p:spPr>
          <a:xfrm>
            <a:off x="689610" y="2871443"/>
            <a:ext cx="3479800" cy="2569900"/>
          </a:xfrm>
        </p:spPr>
        <p:txBody>
          <a:bodyPr>
            <a:normAutofit/>
          </a:bodyPr>
          <a:lstStyle/>
          <a:p>
            <a:pPr marL="0" indent="0">
              <a:buNone/>
            </a:pPr>
            <a:r>
              <a:rPr lang="en-US" sz="3500" b="1"/>
              <a:t>You have collected food from the shelves for donation</a:t>
            </a:r>
          </a:p>
        </p:txBody>
      </p:sp>
      <p:sp>
        <p:nvSpPr>
          <p:cNvPr id="2" name="Text Placeholder 1">
            <a:extLst>
              <a:ext uri="{FF2B5EF4-FFF2-40B4-BE49-F238E27FC236}">
                <a16:creationId xmlns:a16="http://schemas.microsoft.com/office/drawing/2014/main" id="{5DF01623-4E4D-C65D-1967-66F4C89D9521}"/>
              </a:ext>
            </a:extLst>
          </p:cNvPr>
          <p:cNvSpPr>
            <a:spLocks noGrp="1"/>
          </p:cNvSpPr>
          <p:nvPr>
            <p:ph type="body" idx="4294967295"/>
          </p:nvPr>
        </p:nvSpPr>
        <p:spPr>
          <a:xfrm>
            <a:off x="598170" y="2331720"/>
            <a:ext cx="3479800" cy="369888"/>
          </a:xfrm>
        </p:spPr>
        <p:txBody>
          <a:bodyPr>
            <a:normAutofit fontScale="85000" lnSpcReduction="20000"/>
          </a:bodyPr>
          <a:lstStyle/>
          <a:p>
            <a:pPr marL="0" indent="0">
              <a:buNone/>
            </a:pPr>
            <a:r>
              <a:rPr lang="en-US" b="1">
                <a:solidFill>
                  <a:srgbClr val="003DA5"/>
                </a:solidFill>
              </a:rPr>
              <a:t>Raise your hand if…</a:t>
            </a:r>
          </a:p>
        </p:txBody>
      </p:sp>
    </p:spTree>
    <p:extLst>
      <p:ext uri="{BB962C8B-B14F-4D97-AF65-F5344CB8AC3E}">
        <p14:creationId xmlns:p14="http://schemas.microsoft.com/office/powerpoint/2010/main" val="1121721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10A06D6-1AA3-9FAC-B751-DF6E96448095}"/>
              </a:ext>
            </a:extLst>
          </p:cNvPr>
          <p:cNvSpPr>
            <a:spLocks noGrp="1"/>
          </p:cNvSpPr>
          <p:nvPr>
            <p:ph type="title"/>
          </p:nvPr>
        </p:nvSpPr>
        <p:spPr/>
        <p:txBody>
          <a:bodyPr>
            <a:normAutofit/>
          </a:bodyPr>
          <a:lstStyle/>
          <a:p>
            <a:r>
              <a:rPr lang="en-US" sz="3600" dirty="0"/>
              <a:t>Food Donation at Your Store </a:t>
            </a:r>
            <a:r>
              <a:rPr lang="en-US" sz="3600" dirty="0">
                <a:solidFill>
                  <a:srgbClr val="203D96"/>
                </a:solidFill>
              </a:rPr>
              <a:t>(Continued)</a:t>
            </a:r>
          </a:p>
        </p:txBody>
      </p:sp>
      <p:sp>
        <p:nvSpPr>
          <p:cNvPr id="3" name="Content Placeholder 2">
            <a:extLst>
              <a:ext uri="{FF2B5EF4-FFF2-40B4-BE49-F238E27FC236}">
                <a16:creationId xmlns:a16="http://schemas.microsoft.com/office/drawing/2014/main" id="{039862A2-7E58-BF20-D005-C2F1EAF6C03A}"/>
              </a:ext>
            </a:extLst>
          </p:cNvPr>
          <p:cNvSpPr>
            <a:spLocks noGrp="1"/>
          </p:cNvSpPr>
          <p:nvPr>
            <p:ph idx="1"/>
          </p:nvPr>
        </p:nvSpPr>
        <p:spPr>
          <a:xfrm>
            <a:off x="689610" y="2871443"/>
            <a:ext cx="3479800" cy="2569900"/>
          </a:xfrm>
        </p:spPr>
        <p:txBody>
          <a:bodyPr>
            <a:normAutofit/>
          </a:bodyPr>
          <a:lstStyle/>
          <a:p>
            <a:pPr marL="0" indent="0">
              <a:buNone/>
            </a:pPr>
            <a:r>
              <a:rPr lang="en-US" sz="3500" b="1"/>
              <a:t>You have collected food from the shelves for donation</a:t>
            </a:r>
          </a:p>
        </p:txBody>
      </p:sp>
      <p:sp>
        <p:nvSpPr>
          <p:cNvPr id="2" name="Text Placeholder 1">
            <a:extLst>
              <a:ext uri="{FF2B5EF4-FFF2-40B4-BE49-F238E27FC236}">
                <a16:creationId xmlns:a16="http://schemas.microsoft.com/office/drawing/2014/main" id="{5DF01623-4E4D-C65D-1967-66F4C89D9521}"/>
              </a:ext>
            </a:extLst>
          </p:cNvPr>
          <p:cNvSpPr>
            <a:spLocks noGrp="1"/>
          </p:cNvSpPr>
          <p:nvPr>
            <p:ph type="body" idx="4294967295"/>
          </p:nvPr>
        </p:nvSpPr>
        <p:spPr>
          <a:xfrm>
            <a:off x="598170" y="2331720"/>
            <a:ext cx="3479800" cy="369888"/>
          </a:xfrm>
        </p:spPr>
        <p:txBody>
          <a:bodyPr>
            <a:normAutofit fontScale="85000" lnSpcReduction="20000"/>
          </a:bodyPr>
          <a:lstStyle/>
          <a:p>
            <a:pPr marL="0" indent="0">
              <a:buNone/>
            </a:pPr>
            <a:r>
              <a:rPr lang="en-US" b="1">
                <a:solidFill>
                  <a:srgbClr val="003DA5"/>
                </a:solidFill>
              </a:rPr>
              <a:t>Raise your hand if…</a:t>
            </a:r>
          </a:p>
        </p:txBody>
      </p:sp>
      <p:sp>
        <p:nvSpPr>
          <p:cNvPr id="5" name="Content Placeholder 4">
            <a:extLst>
              <a:ext uri="{FF2B5EF4-FFF2-40B4-BE49-F238E27FC236}">
                <a16:creationId xmlns:a16="http://schemas.microsoft.com/office/drawing/2014/main" id="{2529706B-4F22-4769-8558-858E55EEE474}"/>
              </a:ext>
            </a:extLst>
          </p:cNvPr>
          <p:cNvSpPr txBox="1">
            <a:spLocks/>
          </p:cNvSpPr>
          <p:nvPr/>
        </p:nvSpPr>
        <p:spPr>
          <a:xfrm>
            <a:off x="4356100" y="2871443"/>
            <a:ext cx="3480146" cy="2569900"/>
          </a:xfrm>
          <a:prstGeom prst="rect">
            <a:avLst/>
          </a:prstGeom>
        </p:spPr>
        <p:txBody>
          <a:bodyPr>
            <a:normAutofit/>
          </a:bodyPr>
          <a:lstStyle>
            <a:lvl1pPr marL="457200" indent="-457200" algn="l" defTabSz="914400" rtl="0" eaLnBrk="1" latinLnBrk="0" hangingPunct="1">
              <a:lnSpc>
                <a:spcPct val="90000"/>
              </a:lnSpc>
              <a:spcBef>
                <a:spcPts val="1000"/>
              </a:spcBef>
              <a:buClr>
                <a:srgbClr val="203D96"/>
              </a:buClr>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Clr>
                <a:srgbClr val="203D96"/>
              </a:buClr>
              <a:buFont typeface="Arial" panose="020B0604020202020204" pitchFamily="34" charset="0"/>
              <a:buChar char="•"/>
              <a:defRPr sz="2400" kern="1200">
                <a:solidFill>
                  <a:schemeClr val="tx1"/>
                </a:solidFill>
                <a:latin typeface="+mn-lt"/>
                <a:ea typeface="+mn-ea"/>
                <a:cs typeface="+mn-cs"/>
              </a:defRPr>
            </a:lvl2pPr>
            <a:lvl3pPr marL="914400" indent="-457200" algn="l" defTabSz="914400" rtl="0" eaLnBrk="1" latinLnBrk="0" hangingPunct="1">
              <a:lnSpc>
                <a:spcPct val="90000"/>
              </a:lnSpc>
              <a:spcBef>
                <a:spcPts val="500"/>
              </a:spcBef>
              <a:buClr>
                <a:srgbClr val="203D96"/>
              </a:buClr>
              <a:buFont typeface="Arial" panose="020B0604020202020204" pitchFamily="34" charset="0"/>
              <a:buChar char="•"/>
              <a:defRPr sz="2000" kern="1200">
                <a:solidFill>
                  <a:schemeClr val="tx1"/>
                </a:solidFill>
                <a:latin typeface="+mn-lt"/>
                <a:ea typeface="+mn-ea"/>
                <a:cs typeface="+mn-cs"/>
              </a:defRPr>
            </a:lvl3pPr>
            <a:lvl4pPr marL="914400" indent="-457200" algn="l" defTabSz="914400" rtl="0" eaLnBrk="1" latinLnBrk="0" hangingPunct="1">
              <a:lnSpc>
                <a:spcPct val="90000"/>
              </a:lnSpc>
              <a:spcBef>
                <a:spcPts val="500"/>
              </a:spcBef>
              <a:buClr>
                <a:srgbClr val="203D96"/>
              </a:buClr>
              <a:buFont typeface="Arial" panose="020B0604020202020204" pitchFamily="34" charset="0"/>
              <a:buChar char="•"/>
              <a:defRPr sz="1800" kern="1200">
                <a:solidFill>
                  <a:schemeClr val="tx1"/>
                </a:solidFill>
                <a:latin typeface="+mn-lt"/>
                <a:ea typeface="+mn-ea"/>
                <a:cs typeface="+mn-cs"/>
              </a:defRPr>
            </a:lvl4pPr>
            <a:lvl5pPr marL="914400" indent="-457200" algn="l" defTabSz="914400" rtl="0" eaLnBrk="1" latinLnBrk="0" hangingPunct="1">
              <a:lnSpc>
                <a:spcPct val="90000"/>
              </a:lnSpc>
              <a:spcBef>
                <a:spcPts val="500"/>
              </a:spcBef>
              <a:buClr>
                <a:srgbClr val="203D9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b="1"/>
              <a:t>You know which food banks or meal programs you donate to</a:t>
            </a:r>
          </a:p>
        </p:txBody>
      </p:sp>
      <p:sp>
        <p:nvSpPr>
          <p:cNvPr id="6" name="Text Placeholder 1">
            <a:extLst>
              <a:ext uri="{FF2B5EF4-FFF2-40B4-BE49-F238E27FC236}">
                <a16:creationId xmlns:a16="http://schemas.microsoft.com/office/drawing/2014/main" id="{D03ABD06-83F3-5C20-9EB5-A672EACF9D5D}"/>
              </a:ext>
            </a:extLst>
          </p:cNvPr>
          <p:cNvSpPr txBox="1">
            <a:spLocks/>
          </p:cNvSpPr>
          <p:nvPr/>
        </p:nvSpPr>
        <p:spPr>
          <a:xfrm>
            <a:off x="4356100" y="2320478"/>
            <a:ext cx="3479800" cy="369888"/>
          </a:xfrm>
          <a:prstGeom prst="rect">
            <a:avLst/>
          </a:prstGeom>
        </p:spPr>
        <p:txBody>
          <a:bodyPr vert="horz" lIns="91440" tIns="45720" rIns="91440" bIns="45720" rtlCol="0">
            <a:normAutofit fontScale="85000" lnSpcReduction="20000"/>
          </a:bodyPr>
          <a:lstStyle>
            <a:lvl1pPr marL="457200" indent="-457200" algn="l" defTabSz="914400" rtl="0" eaLnBrk="1" latinLnBrk="0" hangingPunct="1">
              <a:lnSpc>
                <a:spcPct val="90000"/>
              </a:lnSpc>
              <a:spcBef>
                <a:spcPts val="1000"/>
              </a:spcBef>
              <a:buClr>
                <a:srgbClr val="203D96"/>
              </a:buClr>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Clr>
                <a:srgbClr val="203D96"/>
              </a:buClr>
              <a:buFont typeface="Arial" panose="020B0604020202020204" pitchFamily="34" charset="0"/>
              <a:buChar char="•"/>
              <a:defRPr sz="2400" kern="1200">
                <a:solidFill>
                  <a:schemeClr val="tx1"/>
                </a:solidFill>
                <a:latin typeface="+mn-lt"/>
                <a:ea typeface="+mn-ea"/>
                <a:cs typeface="+mn-cs"/>
              </a:defRPr>
            </a:lvl2pPr>
            <a:lvl3pPr marL="914400" indent="-457200" algn="l" defTabSz="914400" rtl="0" eaLnBrk="1" latinLnBrk="0" hangingPunct="1">
              <a:lnSpc>
                <a:spcPct val="90000"/>
              </a:lnSpc>
              <a:spcBef>
                <a:spcPts val="500"/>
              </a:spcBef>
              <a:buClr>
                <a:srgbClr val="203D96"/>
              </a:buClr>
              <a:buFont typeface="Arial" panose="020B0604020202020204" pitchFamily="34" charset="0"/>
              <a:buChar char="•"/>
              <a:defRPr sz="2000" kern="1200">
                <a:solidFill>
                  <a:schemeClr val="tx1"/>
                </a:solidFill>
                <a:latin typeface="+mn-lt"/>
                <a:ea typeface="+mn-ea"/>
                <a:cs typeface="+mn-cs"/>
              </a:defRPr>
            </a:lvl3pPr>
            <a:lvl4pPr marL="914400" indent="-457200" algn="l" defTabSz="914400" rtl="0" eaLnBrk="1" latinLnBrk="0" hangingPunct="1">
              <a:lnSpc>
                <a:spcPct val="90000"/>
              </a:lnSpc>
              <a:spcBef>
                <a:spcPts val="500"/>
              </a:spcBef>
              <a:buClr>
                <a:srgbClr val="203D96"/>
              </a:buClr>
              <a:buFont typeface="Arial" panose="020B0604020202020204" pitchFamily="34" charset="0"/>
              <a:buChar char="•"/>
              <a:defRPr sz="1800" kern="1200">
                <a:solidFill>
                  <a:schemeClr val="tx1"/>
                </a:solidFill>
                <a:latin typeface="+mn-lt"/>
                <a:ea typeface="+mn-ea"/>
                <a:cs typeface="+mn-cs"/>
              </a:defRPr>
            </a:lvl4pPr>
            <a:lvl5pPr marL="914400" indent="-457200" algn="l" defTabSz="914400" rtl="0" eaLnBrk="1" latinLnBrk="0" hangingPunct="1">
              <a:lnSpc>
                <a:spcPct val="90000"/>
              </a:lnSpc>
              <a:spcBef>
                <a:spcPts val="500"/>
              </a:spcBef>
              <a:buClr>
                <a:srgbClr val="203D9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003DA5"/>
                </a:solidFill>
              </a:rPr>
              <a:t>Raise your hand if…</a:t>
            </a:r>
          </a:p>
        </p:txBody>
      </p:sp>
    </p:spTree>
    <p:extLst>
      <p:ext uri="{BB962C8B-B14F-4D97-AF65-F5344CB8AC3E}">
        <p14:creationId xmlns:p14="http://schemas.microsoft.com/office/powerpoint/2010/main" val="217003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10A06D6-1AA3-9FAC-B751-DF6E96448095}"/>
              </a:ext>
            </a:extLst>
          </p:cNvPr>
          <p:cNvSpPr>
            <a:spLocks noGrp="1"/>
          </p:cNvSpPr>
          <p:nvPr>
            <p:ph type="title"/>
          </p:nvPr>
        </p:nvSpPr>
        <p:spPr/>
        <p:txBody>
          <a:bodyPr>
            <a:normAutofit/>
          </a:bodyPr>
          <a:lstStyle/>
          <a:p>
            <a:r>
              <a:rPr lang="en-US" sz="3600" dirty="0"/>
              <a:t>Food Donation at Your Store </a:t>
            </a:r>
            <a:r>
              <a:rPr lang="en-US" sz="3600" dirty="0">
                <a:solidFill>
                  <a:srgbClr val="203D96"/>
                </a:solidFill>
              </a:rPr>
              <a:t>(Continued pt.2)</a:t>
            </a:r>
          </a:p>
        </p:txBody>
      </p:sp>
      <p:sp>
        <p:nvSpPr>
          <p:cNvPr id="3" name="Content Placeholder 2">
            <a:extLst>
              <a:ext uri="{FF2B5EF4-FFF2-40B4-BE49-F238E27FC236}">
                <a16:creationId xmlns:a16="http://schemas.microsoft.com/office/drawing/2014/main" id="{039862A2-7E58-BF20-D005-C2F1EAF6C03A}"/>
              </a:ext>
            </a:extLst>
          </p:cNvPr>
          <p:cNvSpPr>
            <a:spLocks noGrp="1"/>
          </p:cNvSpPr>
          <p:nvPr>
            <p:ph idx="1"/>
          </p:nvPr>
        </p:nvSpPr>
        <p:spPr>
          <a:xfrm>
            <a:off x="689610" y="2871443"/>
            <a:ext cx="3479800" cy="2569900"/>
          </a:xfrm>
        </p:spPr>
        <p:txBody>
          <a:bodyPr>
            <a:normAutofit/>
          </a:bodyPr>
          <a:lstStyle/>
          <a:p>
            <a:pPr marL="0" indent="0">
              <a:buNone/>
            </a:pPr>
            <a:r>
              <a:rPr lang="en-US" sz="3500" b="1"/>
              <a:t>You have collected food from the shelves for donation</a:t>
            </a:r>
          </a:p>
        </p:txBody>
      </p:sp>
      <p:sp>
        <p:nvSpPr>
          <p:cNvPr id="2" name="Text Placeholder 1">
            <a:extLst>
              <a:ext uri="{FF2B5EF4-FFF2-40B4-BE49-F238E27FC236}">
                <a16:creationId xmlns:a16="http://schemas.microsoft.com/office/drawing/2014/main" id="{5DF01623-4E4D-C65D-1967-66F4C89D9521}"/>
              </a:ext>
            </a:extLst>
          </p:cNvPr>
          <p:cNvSpPr>
            <a:spLocks noGrp="1"/>
          </p:cNvSpPr>
          <p:nvPr>
            <p:ph type="body" idx="4294967295"/>
          </p:nvPr>
        </p:nvSpPr>
        <p:spPr>
          <a:xfrm>
            <a:off x="598170" y="2331720"/>
            <a:ext cx="3479800" cy="369888"/>
          </a:xfrm>
        </p:spPr>
        <p:txBody>
          <a:bodyPr>
            <a:normAutofit fontScale="85000" lnSpcReduction="20000"/>
          </a:bodyPr>
          <a:lstStyle/>
          <a:p>
            <a:pPr marL="0" indent="0">
              <a:buNone/>
            </a:pPr>
            <a:r>
              <a:rPr lang="en-US" b="1">
                <a:solidFill>
                  <a:srgbClr val="003DA5"/>
                </a:solidFill>
              </a:rPr>
              <a:t>Raise your hand if…</a:t>
            </a:r>
          </a:p>
        </p:txBody>
      </p:sp>
      <p:sp>
        <p:nvSpPr>
          <p:cNvPr id="5" name="Content Placeholder 4">
            <a:extLst>
              <a:ext uri="{FF2B5EF4-FFF2-40B4-BE49-F238E27FC236}">
                <a16:creationId xmlns:a16="http://schemas.microsoft.com/office/drawing/2014/main" id="{2529706B-4F22-4769-8558-858E55EEE474}"/>
              </a:ext>
            </a:extLst>
          </p:cNvPr>
          <p:cNvSpPr txBox="1">
            <a:spLocks/>
          </p:cNvSpPr>
          <p:nvPr/>
        </p:nvSpPr>
        <p:spPr>
          <a:xfrm>
            <a:off x="4356100" y="2871443"/>
            <a:ext cx="3480146" cy="2569900"/>
          </a:xfrm>
          <a:prstGeom prst="rect">
            <a:avLst/>
          </a:prstGeom>
        </p:spPr>
        <p:txBody>
          <a:bodyPr>
            <a:normAutofit/>
          </a:bodyPr>
          <a:lstStyle>
            <a:lvl1pPr marL="457200" indent="-457200" algn="l" defTabSz="914400" rtl="0" eaLnBrk="1" latinLnBrk="0" hangingPunct="1">
              <a:lnSpc>
                <a:spcPct val="90000"/>
              </a:lnSpc>
              <a:spcBef>
                <a:spcPts val="1000"/>
              </a:spcBef>
              <a:buClr>
                <a:srgbClr val="203D96"/>
              </a:buClr>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Clr>
                <a:srgbClr val="203D96"/>
              </a:buClr>
              <a:buFont typeface="Arial" panose="020B0604020202020204" pitchFamily="34" charset="0"/>
              <a:buChar char="•"/>
              <a:defRPr sz="2400" kern="1200">
                <a:solidFill>
                  <a:schemeClr val="tx1"/>
                </a:solidFill>
                <a:latin typeface="+mn-lt"/>
                <a:ea typeface="+mn-ea"/>
                <a:cs typeface="+mn-cs"/>
              </a:defRPr>
            </a:lvl2pPr>
            <a:lvl3pPr marL="914400" indent="-457200" algn="l" defTabSz="914400" rtl="0" eaLnBrk="1" latinLnBrk="0" hangingPunct="1">
              <a:lnSpc>
                <a:spcPct val="90000"/>
              </a:lnSpc>
              <a:spcBef>
                <a:spcPts val="500"/>
              </a:spcBef>
              <a:buClr>
                <a:srgbClr val="203D96"/>
              </a:buClr>
              <a:buFont typeface="Arial" panose="020B0604020202020204" pitchFamily="34" charset="0"/>
              <a:buChar char="•"/>
              <a:defRPr sz="2000" kern="1200">
                <a:solidFill>
                  <a:schemeClr val="tx1"/>
                </a:solidFill>
                <a:latin typeface="+mn-lt"/>
                <a:ea typeface="+mn-ea"/>
                <a:cs typeface="+mn-cs"/>
              </a:defRPr>
            </a:lvl3pPr>
            <a:lvl4pPr marL="914400" indent="-457200" algn="l" defTabSz="914400" rtl="0" eaLnBrk="1" latinLnBrk="0" hangingPunct="1">
              <a:lnSpc>
                <a:spcPct val="90000"/>
              </a:lnSpc>
              <a:spcBef>
                <a:spcPts val="500"/>
              </a:spcBef>
              <a:buClr>
                <a:srgbClr val="203D96"/>
              </a:buClr>
              <a:buFont typeface="Arial" panose="020B0604020202020204" pitchFamily="34" charset="0"/>
              <a:buChar char="•"/>
              <a:defRPr sz="1800" kern="1200">
                <a:solidFill>
                  <a:schemeClr val="tx1"/>
                </a:solidFill>
                <a:latin typeface="+mn-lt"/>
                <a:ea typeface="+mn-ea"/>
                <a:cs typeface="+mn-cs"/>
              </a:defRPr>
            </a:lvl4pPr>
            <a:lvl5pPr marL="914400" indent="-457200" algn="l" defTabSz="914400" rtl="0" eaLnBrk="1" latinLnBrk="0" hangingPunct="1">
              <a:lnSpc>
                <a:spcPct val="90000"/>
              </a:lnSpc>
              <a:spcBef>
                <a:spcPts val="500"/>
              </a:spcBef>
              <a:buClr>
                <a:srgbClr val="203D9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b="1"/>
              <a:t>You know which food banks or meal programs you donate to</a:t>
            </a:r>
          </a:p>
        </p:txBody>
      </p:sp>
      <p:sp>
        <p:nvSpPr>
          <p:cNvPr id="6" name="Text Placeholder 1">
            <a:extLst>
              <a:ext uri="{FF2B5EF4-FFF2-40B4-BE49-F238E27FC236}">
                <a16:creationId xmlns:a16="http://schemas.microsoft.com/office/drawing/2014/main" id="{D03ABD06-83F3-5C20-9EB5-A672EACF9D5D}"/>
              </a:ext>
            </a:extLst>
          </p:cNvPr>
          <p:cNvSpPr txBox="1">
            <a:spLocks/>
          </p:cNvSpPr>
          <p:nvPr/>
        </p:nvSpPr>
        <p:spPr>
          <a:xfrm>
            <a:off x="4356100" y="2320478"/>
            <a:ext cx="3479800" cy="369888"/>
          </a:xfrm>
          <a:prstGeom prst="rect">
            <a:avLst/>
          </a:prstGeom>
        </p:spPr>
        <p:txBody>
          <a:bodyPr vert="horz" lIns="91440" tIns="45720" rIns="91440" bIns="45720" rtlCol="0">
            <a:normAutofit fontScale="85000" lnSpcReduction="20000"/>
          </a:bodyPr>
          <a:lstStyle>
            <a:lvl1pPr marL="457200" indent="-457200" algn="l" defTabSz="914400" rtl="0" eaLnBrk="1" latinLnBrk="0" hangingPunct="1">
              <a:lnSpc>
                <a:spcPct val="90000"/>
              </a:lnSpc>
              <a:spcBef>
                <a:spcPts val="1000"/>
              </a:spcBef>
              <a:buClr>
                <a:srgbClr val="203D96"/>
              </a:buClr>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Clr>
                <a:srgbClr val="203D96"/>
              </a:buClr>
              <a:buFont typeface="Arial" panose="020B0604020202020204" pitchFamily="34" charset="0"/>
              <a:buChar char="•"/>
              <a:defRPr sz="2400" kern="1200">
                <a:solidFill>
                  <a:schemeClr val="tx1"/>
                </a:solidFill>
                <a:latin typeface="+mn-lt"/>
                <a:ea typeface="+mn-ea"/>
                <a:cs typeface="+mn-cs"/>
              </a:defRPr>
            </a:lvl2pPr>
            <a:lvl3pPr marL="914400" indent="-457200" algn="l" defTabSz="914400" rtl="0" eaLnBrk="1" latinLnBrk="0" hangingPunct="1">
              <a:lnSpc>
                <a:spcPct val="90000"/>
              </a:lnSpc>
              <a:spcBef>
                <a:spcPts val="500"/>
              </a:spcBef>
              <a:buClr>
                <a:srgbClr val="203D96"/>
              </a:buClr>
              <a:buFont typeface="Arial" panose="020B0604020202020204" pitchFamily="34" charset="0"/>
              <a:buChar char="•"/>
              <a:defRPr sz="2000" kern="1200">
                <a:solidFill>
                  <a:schemeClr val="tx1"/>
                </a:solidFill>
                <a:latin typeface="+mn-lt"/>
                <a:ea typeface="+mn-ea"/>
                <a:cs typeface="+mn-cs"/>
              </a:defRPr>
            </a:lvl3pPr>
            <a:lvl4pPr marL="914400" indent="-457200" algn="l" defTabSz="914400" rtl="0" eaLnBrk="1" latinLnBrk="0" hangingPunct="1">
              <a:lnSpc>
                <a:spcPct val="90000"/>
              </a:lnSpc>
              <a:spcBef>
                <a:spcPts val="500"/>
              </a:spcBef>
              <a:buClr>
                <a:srgbClr val="203D96"/>
              </a:buClr>
              <a:buFont typeface="Arial" panose="020B0604020202020204" pitchFamily="34" charset="0"/>
              <a:buChar char="•"/>
              <a:defRPr sz="1800" kern="1200">
                <a:solidFill>
                  <a:schemeClr val="tx1"/>
                </a:solidFill>
                <a:latin typeface="+mn-lt"/>
                <a:ea typeface="+mn-ea"/>
                <a:cs typeface="+mn-cs"/>
              </a:defRPr>
            </a:lvl4pPr>
            <a:lvl5pPr marL="914400" indent="-457200" algn="l" defTabSz="914400" rtl="0" eaLnBrk="1" latinLnBrk="0" hangingPunct="1">
              <a:lnSpc>
                <a:spcPct val="90000"/>
              </a:lnSpc>
              <a:spcBef>
                <a:spcPts val="500"/>
              </a:spcBef>
              <a:buClr>
                <a:srgbClr val="203D9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003DA5"/>
                </a:solidFill>
              </a:rPr>
              <a:t>Raise your hand if…</a:t>
            </a:r>
          </a:p>
        </p:txBody>
      </p:sp>
      <p:sp>
        <p:nvSpPr>
          <p:cNvPr id="4" name="Content Placeholder 6">
            <a:extLst>
              <a:ext uri="{FF2B5EF4-FFF2-40B4-BE49-F238E27FC236}">
                <a16:creationId xmlns:a16="http://schemas.microsoft.com/office/drawing/2014/main" id="{0138A49A-5ECC-FE04-3C6A-3291FB7C93BF}"/>
              </a:ext>
            </a:extLst>
          </p:cNvPr>
          <p:cNvSpPr txBox="1">
            <a:spLocks/>
          </p:cNvSpPr>
          <p:nvPr/>
        </p:nvSpPr>
        <p:spPr>
          <a:xfrm>
            <a:off x="8022592" y="2871443"/>
            <a:ext cx="3480146" cy="2876766"/>
          </a:xfrm>
          <a:prstGeom prst="rect">
            <a:avLst/>
          </a:prstGeom>
        </p:spPr>
        <p:txBody>
          <a:bodyPr>
            <a:normAutofit/>
          </a:bodyPr>
          <a:lstStyle>
            <a:lvl1pPr marL="457200" indent="-457200" algn="l" defTabSz="914400" rtl="0" eaLnBrk="1" latinLnBrk="0" hangingPunct="1">
              <a:lnSpc>
                <a:spcPct val="90000"/>
              </a:lnSpc>
              <a:spcBef>
                <a:spcPts val="1000"/>
              </a:spcBef>
              <a:buClr>
                <a:srgbClr val="203D96"/>
              </a:buClr>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Clr>
                <a:srgbClr val="203D96"/>
              </a:buClr>
              <a:buFont typeface="Arial" panose="020B0604020202020204" pitchFamily="34" charset="0"/>
              <a:buChar char="•"/>
              <a:defRPr sz="2400" kern="1200">
                <a:solidFill>
                  <a:schemeClr val="tx1"/>
                </a:solidFill>
                <a:latin typeface="+mn-lt"/>
                <a:ea typeface="+mn-ea"/>
                <a:cs typeface="+mn-cs"/>
              </a:defRPr>
            </a:lvl2pPr>
            <a:lvl3pPr marL="914400" indent="-457200" algn="l" defTabSz="914400" rtl="0" eaLnBrk="1" latinLnBrk="0" hangingPunct="1">
              <a:lnSpc>
                <a:spcPct val="90000"/>
              </a:lnSpc>
              <a:spcBef>
                <a:spcPts val="500"/>
              </a:spcBef>
              <a:buClr>
                <a:srgbClr val="203D96"/>
              </a:buClr>
              <a:buFont typeface="Arial" panose="020B0604020202020204" pitchFamily="34" charset="0"/>
              <a:buChar char="•"/>
              <a:defRPr sz="2000" kern="1200">
                <a:solidFill>
                  <a:schemeClr val="tx1"/>
                </a:solidFill>
                <a:latin typeface="+mn-lt"/>
                <a:ea typeface="+mn-ea"/>
                <a:cs typeface="+mn-cs"/>
              </a:defRPr>
            </a:lvl3pPr>
            <a:lvl4pPr marL="914400" indent="-457200" algn="l" defTabSz="914400" rtl="0" eaLnBrk="1" latinLnBrk="0" hangingPunct="1">
              <a:lnSpc>
                <a:spcPct val="90000"/>
              </a:lnSpc>
              <a:spcBef>
                <a:spcPts val="500"/>
              </a:spcBef>
              <a:buClr>
                <a:srgbClr val="203D96"/>
              </a:buClr>
              <a:buFont typeface="Arial" panose="020B0604020202020204" pitchFamily="34" charset="0"/>
              <a:buChar char="•"/>
              <a:defRPr sz="1800" kern="1200">
                <a:solidFill>
                  <a:schemeClr val="tx1"/>
                </a:solidFill>
                <a:latin typeface="+mn-lt"/>
                <a:ea typeface="+mn-ea"/>
                <a:cs typeface="+mn-cs"/>
              </a:defRPr>
            </a:lvl4pPr>
            <a:lvl5pPr marL="914400" indent="-457200" algn="l" defTabSz="914400" rtl="0" eaLnBrk="1" latinLnBrk="0" hangingPunct="1">
              <a:lnSpc>
                <a:spcPct val="90000"/>
              </a:lnSpc>
              <a:spcBef>
                <a:spcPts val="500"/>
              </a:spcBef>
              <a:buClr>
                <a:srgbClr val="203D9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b="1"/>
              <a:t>You have interacted with a food bank employee or volunteer</a:t>
            </a:r>
          </a:p>
        </p:txBody>
      </p:sp>
      <p:sp>
        <p:nvSpPr>
          <p:cNvPr id="7" name="Text Placeholder 1">
            <a:extLst>
              <a:ext uri="{FF2B5EF4-FFF2-40B4-BE49-F238E27FC236}">
                <a16:creationId xmlns:a16="http://schemas.microsoft.com/office/drawing/2014/main" id="{5F102BD0-42B9-2BC0-E0D2-0298DD10E2B6}"/>
              </a:ext>
            </a:extLst>
          </p:cNvPr>
          <p:cNvSpPr txBox="1">
            <a:spLocks/>
          </p:cNvSpPr>
          <p:nvPr/>
        </p:nvSpPr>
        <p:spPr>
          <a:xfrm>
            <a:off x="8114030" y="2320478"/>
            <a:ext cx="3479800" cy="369888"/>
          </a:xfrm>
          <a:prstGeom prst="rect">
            <a:avLst/>
          </a:prstGeom>
        </p:spPr>
        <p:txBody>
          <a:bodyPr vert="horz" lIns="91440" tIns="45720" rIns="91440" bIns="45720" rtlCol="0">
            <a:normAutofit fontScale="85000" lnSpcReduction="20000"/>
          </a:bodyPr>
          <a:lstStyle>
            <a:lvl1pPr marL="457200" indent="-457200" algn="l" defTabSz="914400" rtl="0" eaLnBrk="1" latinLnBrk="0" hangingPunct="1">
              <a:lnSpc>
                <a:spcPct val="90000"/>
              </a:lnSpc>
              <a:spcBef>
                <a:spcPts val="1000"/>
              </a:spcBef>
              <a:buClr>
                <a:srgbClr val="203D96"/>
              </a:buClr>
              <a:buFont typeface="Arial" panose="020B0604020202020204" pitchFamily="34" charset="0"/>
              <a:buChar char="•"/>
              <a:defRPr sz="2800"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Clr>
                <a:srgbClr val="203D96"/>
              </a:buClr>
              <a:buFont typeface="Arial" panose="020B0604020202020204" pitchFamily="34" charset="0"/>
              <a:buChar char="•"/>
              <a:defRPr sz="2400" kern="1200">
                <a:solidFill>
                  <a:schemeClr val="tx1"/>
                </a:solidFill>
                <a:latin typeface="+mn-lt"/>
                <a:ea typeface="+mn-ea"/>
                <a:cs typeface="+mn-cs"/>
              </a:defRPr>
            </a:lvl2pPr>
            <a:lvl3pPr marL="914400" indent="-457200" algn="l" defTabSz="914400" rtl="0" eaLnBrk="1" latinLnBrk="0" hangingPunct="1">
              <a:lnSpc>
                <a:spcPct val="90000"/>
              </a:lnSpc>
              <a:spcBef>
                <a:spcPts val="500"/>
              </a:spcBef>
              <a:buClr>
                <a:srgbClr val="203D96"/>
              </a:buClr>
              <a:buFont typeface="Arial" panose="020B0604020202020204" pitchFamily="34" charset="0"/>
              <a:buChar char="•"/>
              <a:defRPr sz="2000" kern="1200">
                <a:solidFill>
                  <a:schemeClr val="tx1"/>
                </a:solidFill>
                <a:latin typeface="+mn-lt"/>
                <a:ea typeface="+mn-ea"/>
                <a:cs typeface="+mn-cs"/>
              </a:defRPr>
            </a:lvl3pPr>
            <a:lvl4pPr marL="914400" indent="-457200" algn="l" defTabSz="914400" rtl="0" eaLnBrk="1" latinLnBrk="0" hangingPunct="1">
              <a:lnSpc>
                <a:spcPct val="90000"/>
              </a:lnSpc>
              <a:spcBef>
                <a:spcPts val="500"/>
              </a:spcBef>
              <a:buClr>
                <a:srgbClr val="203D96"/>
              </a:buClr>
              <a:buFont typeface="Arial" panose="020B0604020202020204" pitchFamily="34" charset="0"/>
              <a:buChar char="•"/>
              <a:defRPr sz="1800" kern="1200">
                <a:solidFill>
                  <a:schemeClr val="tx1"/>
                </a:solidFill>
                <a:latin typeface="+mn-lt"/>
                <a:ea typeface="+mn-ea"/>
                <a:cs typeface="+mn-cs"/>
              </a:defRPr>
            </a:lvl4pPr>
            <a:lvl5pPr marL="914400" indent="-457200" algn="l" defTabSz="914400" rtl="0" eaLnBrk="1" latinLnBrk="0" hangingPunct="1">
              <a:lnSpc>
                <a:spcPct val="90000"/>
              </a:lnSpc>
              <a:spcBef>
                <a:spcPts val="500"/>
              </a:spcBef>
              <a:buClr>
                <a:srgbClr val="203D9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003DA5"/>
                </a:solidFill>
              </a:rPr>
              <a:t>Raise your hand if…</a:t>
            </a:r>
          </a:p>
        </p:txBody>
      </p:sp>
    </p:spTree>
    <p:extLst>
      <p:ext uri="{BB962C8B-B14F-4D97-AF65-F5344CB8AC3E}">
        <p14:creationId xmlns:p14="http://schemas.microsoft.com/office/powerpoint/2010/main" val="3310723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3DCF-C78F-25B7-2059-B806039F6960}"/>
              </a:ext>
            </a:extLst>
          </p:cNvPr>
          <p:cNvSpPr>
            <a:spLocks noGrp="1"/>
          </p:cNvSpPr>
          <p:nvPr>
            <p:ph type="title"/>
          </p:nvPr>
        </p:nvSpPr>
        <p:spPr/>
        <p:txBody>
          <a:bodyPr/>
          <a:lstStyle/>
          <a:p>
            <a:r>
              <a:rPr lang="en-US"/>
              <a:t>Food Bank Profile</a:t>
            </a:r>
          </a:p>
        </p:txBody>
      </p:sp>
      <p:sp>
        <p:nvSpPr>
          <p:cNvPr id="3" name="Content Placeholder 2">
            <a:extLst>
              <a:ext uri="{FF2B5EF4-FFF2-40B4-BE49-F238E27FC236}">
                <a16:creationId xmlns:a16="http://schemas.microsoft.com/office/drawing/2014/main" id="{FAAA6980-27C2-8365-EAB6-68D975F7EE85}"/>
              </a:ext>
            </a:extLst>
          </p:cNvPr>
          <p:cNvSpPr>
            <a:spLocks noGrp="1"/>
          </p:cNvSpPr>
          <p:nvPr>
            <p:ph idx="1"/>
          </p:nvPr>
        </p:nvSpPr>
        <p:spPr/>
        <p:txBody>
          <a:bodyPr vert="horz" lIns="91440" tIns="45720" rIns="91440" bIns="45720" rtlCol="0" anchor="t">
            <a:normAutofit/>
          </a:bodyPr>
          <a:lstStyle/>
          <a:p>
            <a:pPr marL="0" indent="0">
              <a:buNone/>
            </a:pPr>
            <a:r>
              <a:rPr lang="en-US">
                <a:highlight>
                  <a:srgbClr val="FFFF00"/>
                </a:highlight>
                <a:ea typeface="Calibri"/>
                <a:cs typeface="Calibri"/>
              </a:rPr>
              <a:t>[Complete this section with your food bank partner's info]</a:t>
            </a:r>
          </a:p>
          <a:p>
            <a:r>
              <a:rPr lang="en-US">
                <a:highlight>
                  <a:srgbClr val="FFFF00"/>
                </a:highlight>
              </a:rPr>
              <a:t>Hours</a:t>
            </a:r>
            <a:endParaRPr lang="en-US">
              <a:highlight>
                <a:srgbClr val="FFFF00"/>
              </a:highlight>
              <a:ea typeface="Calibri" panose="020F0502020204030204"/>
              <a:cs typeface="Calibri" panose="020F0502020204030204"/>
            </a:endParaRPr>
          </a:p>
          <a:p>
            <a:r>
              <a:rPr lang="en-US">
                <a:highlight>
                  <a:srgbClr val="FFFF00"/>
                </a:highlight>
              </a:rPr>
              <a:t>Type of service</a:t>
            </a:r>
            <a:endParaRPr lang="en-US">
              <a:highlight>
                <a:srgbClr val="FFFF00"/>
              </a:highlight>
              <a:ea typeface="Calibri"/>
              <a:cs typeface="Calibri"/>
            </a:endParaRPr>
          </a:p>
          <a:p>
            <a:r>
              <a:rPr lang="en-US">
                <a:highlight>
                  <a:srgbClr val="FFFF00"/>
                </a:highlight>
              </a:rPr>
              <a:t>Clientele and number served</a:t>
            </a:r>
            <a:endParaRPr lang="en-US">
              <a:highlight>
                <a:srgbClr val="FFFF00"/>
              </a:highlight>
              <a:ea typeface="Calibri"/>
              <a:cs typeface="Calibri"/>
            </a:endParaRPr>
          </a:p>
          <a:p>
            <a:r>
              <a:rPr lang="en-US">
                <a:highlight>
                  <a:srgbClr val="FFFF00"/>
                </a:highlight>
              </a:rPr>
              <a:t>Pounds saved/served or meals served</a:t>
            </a:r>
            <a:endParaRPr lang="en-US">
              <a:highlight>
                <a:srgbClr val="FFFF00"/>
              </a:highlight>
              <a:ea typeface="Calibri"/>
              <a:cs typeface="Calibri"/>
            </a:endParaRPr>
          </a:p>
        </p:txBody>
      </p:sp>
    </p:spTree>
    <p:extLst>
      <p:ext uri="{BB962C8B-B14F-4D97-AF65-F5344CB8AC3E}">
        <p14:creationId xmlns:p14="http://schemas.microsoft.com/office/powerpoint/2010/main" val="351365750"/>
      </p:ext>
    </p:extLst>
  </p:cSld>
  <p:clrMapOvr>
    <a:masterClrMapping/>
  </p:clrMapOvr>
</p:sld>
</file>

<file path=ppt/theme/theme1.xml><?xml version="1.0" encoding="utf-8"?>
<a:theme xmlns:a="http://schemas.openxmlformats.org/drawingml/2006/main" name="Subdued">
  <a:themeElements>
    <a:clrScheme name="Cascadia 2024 Palette">
      <a:dk1>
        <a:sysClr val="windowText" lastClr="000000"/>
      </a:dk1>
      <a:lt1>
        <a:sysClr val="window" lastClr="FFFFFF"/>
      </a:lt1>
      <a:dk2>
        <a:srgbClr val="1E4854"/>
      </a:dk2>
      <a:lt2>
        <a:srgbClr val="F6E27F"/>
      </a:lt2>
      <a:accent1>
        <a:srgbClr val="4B816E"/>
      </a:accent1>
      <a:accent2>
        <a:srgbClr val="66588C"/>
      </a:accent2>
      <a:accent3>
        <a:srgbClr val="AB9AD9"/>
      </a:accent3>
      <a:accent4>
        <a:srgbClr val="2E7CA8"/>
      </a:accent4>
      <a:accent5>
        <a:srgbClr val="B4DC7F"/>
      </a:accent5>
      <a:accent6>
        <a:srgbClr val="D99669"/>
      </a:accent6>
      <a:hlink>
        <a:srgbClr val="2E7CA8"/>
      </a:hlink>
      <a:folHlink>
        <a:srgbClr val="2E7CA8"/>
      </a:folHlink>
    </a:clrScheme>
    <a:fontScheme name="Cascadia Template 2024">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_2022_template" id="{E0C5ACCF-7460-024C-9842-DE5CDB05BAF8}" vid="{1D833762-6B2B-4941-8296-E31AC315C423}"/>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80a926-4639-479f-815c-fec09bff5f13">
      <UserInfo>
        <DisplayName>Danica Yeh</DisplayName>
        <AccountId>1873</AccountId>
        <AccountType/>
      </UserInfo>
    </SharedWithUsers>
    <TaxCatchAll xmlns="ac80a926-4639-479f-815c-fec09bff5f13" xsi:nil="true"/>
    <lcf76f155ced4ddcb4097134ff3c332f xmlns="6bf866c0-2a86-4854-a170-245e426b812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7F0C03BF607F459913BF661D369F04" ma:contentTypeVersion="15" ma:contentTypeDescription="Create a new document." ma:contentTypeScope="" ma:versionID="7c151f203d59eb924faca34458db15c6">
  <xsd:schema xmlns:xsd="http://www.w3.org/2001/XMLSchema" xmlns:xs="http://www.w3.org/2001/XMLSchema" xmlns:p="http://schemas.microsoft.com/office/2006/metadata/properties" xmlns:ns2="6bf866c0-2a86-4854-a170-245e426b8128" xmlns:ns3="ac80a926-4639-479f-815c-fec09bff5f13" targetNamespace="http://schemas.microsoft.com/office/2006/metadata/properties" ma:root="true" ma:fieldsID="f0c09078f7dbb0be1e7c60bfb129302b" ns2:_="" ns3:_="">
    <xsd:import namespace="6bf866c0-2a86-4854-a170-245e426b8128"/>
    <xsd:import namespace="ac80a926-4639-479f-815c-fec09bff5f1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866c0-2a86-4854-a170-245e426b81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7a487b8-b4ba-443a-9d0d-faf834dc355d"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80a926-4639-479f-815c-fec09bff5f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4df37260-c9c2-4d26-8811-8304e73d3347}" ma:internalName="TaxCatchAll" ma:showField="CatchAllData" ma:web="ac80a926-4639-479f-815c-fec09bff5f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4512F5-181C-4177-ABDB-4AB3730D26F1}">
  <ds:schemaRefs>
    <ds:schemaRef ds:uri="http://www.w3.org/XML/1998/namespace"/>
    <ds:schemaRef ds:uri="http://schemas.openxmlformats.org/package/2006/metadata/core-properties"/>
    <ds:schemaRef ds:uri="http://purl.org/dc/elements/1.1/"/>
    <ds:schemaRef ds:uri="http://schemas.microsoft.com/office/2006/documentManagement/types"/>
    <ds:schemaRef ds:uri="ac80a926-4639-479f-815c-fec09bff5f13"/>
    <ds:schemaRef ds:uri="http://schemas.microsoft.com/office/infopath/2007/PartnerControls"/>
    <ds:schemaRef ds:uri="http://schemas.microsoft.com/office/2006/metadata/properties"/>
    <ds:schemaRef ds:uri="6bf866c0-2a86-4854-a170-245e426b8128"/>
    <ds:schemaRef ds:uri="http://purl.org/dc/dcmitype/"/>
    <ds:schemaRef ds:uri="http://purl.org/dc/terms/"/>
  </ds:schemaRefs>
</ds:datastoreItem>
</file>

<file path=customXml/itemProps2.xml><?xml version="1.0" encoding="utf-8"?>
<ds:datastoreItem xmlns:ds="http://schemas.openxmlformats.org/officeDocument/2006/customXml" ds:itemID="{3126E4DE-5D3A-4C37-9A92-C762AF44BEB7}">
  <ds:schemaRefs>
    <ds:schemaRef ds:uri="6bf866c0-2a86-4854-a170-245e426b8128"/>
    <ds:schemaRef ds:uri="ac80a926-4639-479f-815c-fec09bff5f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FBCCED0-B10E-44E7-9494-B6A8F1AF42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CCG_2022_template</Template>
  <TotalTime>2975</TotalTime>
  <Words>1893</Words>
  <Application>Microsoft Office PowerPoint</Application>
  <PresentationFormat>Widescreen</PresentationFormat>
  <Paragraphs>182</Paragraphs>
  <Slides>24</Slides>
  <Notes>20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24</vt:i4>
      </vt:variant>
    </vt:vector>
  </HeadingPairs>
  <TitlesOfParts>
    <vt:vector size="39" baseType="lpstr">
      <vt:lpstr>Aptos</vt:lpstr>
      <vt:lpstr>Aptos Display</vt:lpstr>
      <vt:lpstr>Arial</vt:lpstr>
      <vt:lpstr>Calibri</vt:lpstr>
      <vt:lpstr>Calibri Light</vt:lpstr>
      <vt:lpstr>Seattle Text</vt:lpstr>
      <vt:lpstr>Segoe UI Black</vt:lpstr>
      <vt:lpstr>Times New Roman</vt:lpstr>
      <vt:lpstr>Times New Roman,Serif</vt:lpstr>
      <vt:lpstr>Wingdings 3</vt:lpstr>
      <vt:lpstr>'Wingdings 3',Sans-Serif</vt:lpstr>
      <vt:lpstr>Subdued</vt:lpstr>
      <vt:lpstr>2_Office Theme</vt:lpstr>
      <vt:lpstr>4_Office Theme</vt:lpstr>
      <vt:lpstr>office theme</vt:lpstr>
      <vt:lpstr>Training Instructions </vt:lpstr>
      <vt:lpstr>Food Donation Training</vt:lpstr>
      <vt:lpstr>Agenda Overview</vt:lpstr>
      <vt:lpstr>Food Donation Program and Partners</vt:lpstr>
      <vt:lpstr>Food Donation at Your Store</vt:lpstr>
      <vt:lpstr>Food Donation at Your Store </vt:lpstr>
      <vt:lpstr>Food Donation at Your Store (Continued)</vt:lpstr>
      <vt:lpstr>Food Donation at Your Store (Continued pt.2)</vt:lpstr>
      <vt:lpstr>Food Bank Profile</vt:lpstr>
      <vt:lpstr>Quality Food Donations</vt:lpstr>
      <vt:lpstr>Standardizing  Food Donation at  Your Store</vt:lpstr>
      <vt:lpstr>What Can’t Be Donated?</vt:lpstr>
      <vt:lpstr>Food Donation Guideline Posters</vt:lpstr>
      <vt:lpstr>ACTIVITY: Critique Department Donation Posters</vt:lpstr>
      <vt:lpstr>Donation Process at Your Store</vt:lpstr>
      <vt:lpstr>Helpful Equipment and Tools</vt:lpstr>
      <vt:lpstr>ACTIVITY: Helpful Equipment &amp; Challenges</vt:lpstr>
      <vt:lpstr>Food Donation Signage</vt:lpstr>
      <vt:lpstr>ACTIVITY: Signage Critique</vt:lpstr>
      <vt:lpstr>Contact Sheet</vt:lpstr>
      <vt:lpstr>ACTIVITY: Contact Sheet Review</vt:lpstr>
      <vt:lpstr>Pick Up Log</vt:lpstr>
      <vt:lpstr>ACTIVITY: Pick-up Log Debrief</vt:lpstr>
      <vt:lpstr>Questions or Suggestions?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Cascadia PPT Templates</dc:title>
  <dc:creator>Julie Stein</dc:creator>
  <cp:lastModifiedBy>Fikejs, Liz</cp:lastModifiedBy>
  <cp:revision>41</cp:revision>
  <dcterms:created xsi:type="dcterms:W3CDTF">2024-04-01T16:20:03Z</dcterms:created>
  <dcterms:modified xsi:type="dcterms:W3CDTF">2025-03-05T23:23:19Z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0x0101009B7F0C03BF607F459913BF661D369F04</vt:lpwstr>
  </property>
  <property fmtid="{D5CDD505-2E9C-101B-9397-08002B2CF9AE}" pid="3" name="MediaServiceImageTags">
    <vt:lpwstr/>
  </property>
</Properties>
</file>