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3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6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9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9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8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9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8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0B1BF-4A29-4C9D-9718-369FF4899A5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308E-CFA3-4ECB-A71B-8A3134D2C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3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15900" y="172076"/>
            <a:ext cx="118237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029200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SEATTLE PLANNING COMMISSION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Thursday, April 9, 2015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Chair’s Report &amp; Minutes Approval					3:00 – 3:10 PM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Briefing: City of Seattle Transportation Levy				3:10 – 3:50 PM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Jon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Layzer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Deputy Director of Department of Transportation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Letter: Comprehensive Plan Major Update, Draft #4 		3:50 – 4:40 PM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Briefing: Conservation Districts					4:40 – 5:25 PM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Evan Clifthorne, Office of Councilmember Rasmussen,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Lish Whitson Council Central Staff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Comment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				5:25 – 5:30 PM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29200" algn="l"/>
                <a:tab pos="5943600" algn="r"/>
              </a:tabLs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					5:30 PM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005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Comprehensive Plan Schedule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 – discussion on Comprehensive Plan letter</a:t>
            </a:r>
          </a:p>
          <a:p>
            <a:r>
              <a:rPr lang="en-US" dirty="0" smtClean="0"/>
              <a:t>April 16</a:t>
            </a:r>
            <a:r>
              <a:rPr lang="en-US" baseline="30000" dirty="0" smtClean="0"/>
              <a:t>th</a:t>
            </a:r>
            <a:r>
              <a:rPr lang="en-US" dirty="0" smtClean="0"/>
              <a:t> – continue discussion at LUT meeting</a:t>
            </a:r>
          </a:p>
          <a:p>
            <a:r>
              <a:rPr lang="en-US" dirty="0" smtClean="0"/>
              <a:t>April 23</a:t>
            </a:r>
            <a:r>
              <a:rPr lang="en-US" baseline="30000" dirty="0" smtClean="0"/>
              <a:t>rd</a:t>
            </a:r>
            <a:r>
              <a:rPr lang="en-US" dirty="0" smtClean="0"/>
              <a:t> – Approve letter and send to Diane Sugimura</a:t>
            </a:r>
          </a:p>
          <a:p>
            <a:r>
              <a:rPr lang="en-US" dirty="0" smtClean="0"/>
              <a:t>Draft EIS and Equity Appendix released May 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Open House and Public Hearing May 27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Public Draft of Comprehensive Plan released in July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964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Comprehensive Plan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b="1" dirty="0"/>
              <a:t>Create an Aspirational and Equitable </a:t>
            </a:r>
            <a:r>
              <a:rPr lang="en-US" b="1" dirty="0" smtClean="0"/>
              <a:t>Plan</a:t>
            </a:r>
            <a:r>
              <a:rPr lang="en-US" b="1" dirty="0"/>
              <a:t> </a:t>
            </a:r>
            <a:endParaRPr lang="en-US" dirty="0"/>
          </a:p>
          <a:p>
            <a:pPr hangingPunct="0"/>
            <a:r>
              <a:rPr lang="en-US" b="1" dirty="0"/>
              <a:t>“Growing Seattle” Support for Growth </a:t>
            </a:r>
            <a:r>
              <a:rPr lang="en-US" b="1" dirty="0" smtClean="0"/>
              <a:t>Estimates</a:t>
            </a:r>
            <a:r>
              <a:rPr lang="en-US" b="1" dirty="0"/>
              <a:t> </a:t>
            </a:r>
            <a:endParaRPr lang="en-US" dirty="0"/>
          </a:p>
          <a:p>
            <a:pPr hangingPunct="0"/>
            <a:r>
              <a:rPr lang="en-US" b="1" dirty="0"/>
              <a:t>Strong Support for Future Land Use Map Modifications and Single Family </a:t>
            </a:r>
            <a:r>
              <a:rPr lang="en-US" b="1" dirty="0" smtClean="0"/>
              <a:t>Flexibility</a:t>
            </a:r>
            <a:r>
              <a:rPr lang="en-US" dirty="0"/>
              <a:t> </a:t>
            </a:r>
          </a:p>
          <a:p>
            <a:pPr hangingPunct="0"/>
            <a:r>
              <a:rPr lang="en-US" b="1" dirty="0"/>
              <a:t>Recommend Revisiting Urban Village </a:t>
            </a:r>
            <a:r>
              <a:rPr lang="en-US" b="1" dirty="0" smtClean="0"/>
              <a:t>Boundaries</a:t>
            </a:r>
            <a:r>
              <a:rPr lang="en-US" b="1" dirty="0"/>
              <a:t> </a:t>
            </a:r>
            <a:endParaRPr lang="en-US" dirty="0"/>
          </a:p>
          <a:p>
            <a:pPr hangingPunct="0"/>
            <a:r>
              <a:rPr lang="en-US" b="1" dirty="0"/>
              <a:t>Strong Support for the Equity Appendix and Support for Mitigation of Growth Strategy</a:t>
            </a:r>
            <a:endParaRPr lang="en-US" dirty="0"/>
          </a:p>
          <a:p>
            <a:pPr hangingPunct="0"/>
            <a:r>
              <a:rPr lang="en-US" b="1" dirty="0" smtClean="0"/>
              <a:t>Acknowledge </a:t>
            </a:r>
            <a:r>
              <a:rPr lang="en-US" b="1" dirty="0"/>
              <a:t>Growth Outside of Urban Villages and Mitigate Inequities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42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71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Times New Roman</vt:lpstr>
      <vt:lpstr>Office Theme</vt:lpstr>
      <vt:lpstr>SEATTLE PLANNING COMMISSION Thursday, April 9, 2015  Chair’s Report &amp; Minutes Approval     3:00 – 3:10 PM  Briefing: City of Seattle Transportation Levy    3:10 – 3:50 PM Jon Layzer, Deputy Director of Department of Transportation  Letter: Comprehensive Plan Major Update, Draft #4   3:50 – 4:40 PM  Briefing: Conservation Districts     4:40 – 5:25 PM Evan Clifthorne, Office of Councilmember Rasmussen,  Lish Whitson Council Central Staff  Public Comment      5:25 – 5:30 PM  ADJOURN     5:30 PM </vt:lpstr>
      <vt:lpstr>Major Comprehensive Plan Schedule </vt:lpstr>
      <vt:lpstr>Major Comprehensive Plan Letter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PLANNING COMMISSION Thursday, April 9, 2015  Chair’s Report &amp; Minutes Approval     3:00 – 3:10 PM  Briefing: City of Seattle Transportation Levy    3:10 – 3:50 PM Jon Layzer, Deputy Director of Department of Transportation  Letter: Comprehensive Plan Major Update, Draft #4   3:50 – 4:40 PM  Briefing: Conservation Districts     4:40 – 5:25 PM Evan Clifthorne, Office of Councilmember Rasmussen,  Lish Whitson Council Central Staff  Public Comment      5:25 – 5:30 PM  ADJOURN     5:30 PM</dc:title>
  <dc:creator>Brand, Jesseca</dc:creator>
  <cp:lastModifiedBy>Brand, Jesseca</cp:lastModifiedBy>
  <cp:revision>4</cp:revision>
  <dcterms:created xsi:type="dcterms:W3CDTF">2015-04-08T18:17:47Z</dcterms:created>
  <dcterms:modified xsi:type="dcterms:W3CDTF">2015-04-08T22:24:47Z</dcterms:modified>
</cp:coreProperties>
</file>