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17"/>
  </p:notesMasterIdLst>
  <p:handoutMasterIdLst>
    <p:handoutMasterId r:id="rId18"/>
  </p:handoutMasterIdLst>
  <p:sldIdLst>
    <p:sldId id="334" r:id="rId2"/>
    <p:sldId id="359" r:id="rId3"/>
    <p:sldId id="379" r:id="rId4"/>
    <p:sldId id="370" r:id="rId5"/>
    <p:sldId id="367" r:id="rId6"/>
    <p:sldId id="371" r:id="rId7"/>
    <p:sldId id="373" r:id="rId8"/>
    <p:sldId id="364" r:id="rId9"/>
    <p:sldId id="380" r:id="rId10"/>
    <p:sldId id="375" r:id="rId11"/>
    <p:sldId id="377" r:id="rId12"/>
    <p:sldId id="378" r:id="rId13"/>
    <p:sldId id="381" r:id="rId14"/>
    <p:sldId id="374" r:id="rId15"/>
    <p:sldId id="376" r:id="rId16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74B569"/>
    <a:srgbClr val="71AD90"/>
    <a:srgbClr val="78AD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5411" autoAdjust="0"/>
  </p:normalViewPr>
  <p:slideViewPr>
    <p:cSldViewPr>
      <p:cViewPr>
        <p:scale>
          <a:sx n="66" d="100"/>
          <a:sy n="66" d="100"/>
        </p:scale>
        <p:origin x="-1284" y="-6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02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185E84-4758-4874-89F4-692A2503A007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5EE940A-040C-47C4-9E7A-D40CD3B19D1E}">
      <dgm:prSet phldrT="[Text]" custT="1"/>
      <dgm:spPr/>
      <dgm:t>
        <a:bodyPr/>
        <a:lstStyle/>
        <a:p>
          <a:r>
            <a:rPr lang="en-US" sz="2400" b="1" dirty="0" smtClean="0"/>
            <a:t>Option 1 Elements</a:t>
          </a:r>
          <a:endParaRPr lang="en-US" sz="2400" b="1" dirty="0"/>
        </a:p>
      </dgm:t>
    </dgm:pt>
    <dgm:pt modelId="{63F90CA9-AB11-48E3-8274-62B6F8BC0D85}" type="parTrans" cxnId="{5FDA9A01-CDA8-4F41-99F4-97E3888A4C0A}">
      <dgm:prSet/>
      <dgm:spPr/>
      <dgm:t>
        <a:bodyPr/>
        <a:lstStyle/>
        <a:p>
          <a:endParaRPr lang="en-US"/>
        </a:p>
      </dgm:t>
    </dgm:pt>
    <dgm:pt modelId="{36F57648-7E61-4EBD-8519-4FA4D3CFBA10}" type="sibTrans" cxnId="{5FDA9A01-CDA8-4F41-99F4-97E3888A4C0A}">
      <dgm:prSet/>
      <dgm:spPr/>
      <dgm:t>
        <a:bodyPr/>
        <a:lstStyle/>
        <a:p>
          <a:endParaRPr lang="en-US"/>
        </a:p>
      </dgm:t>
    </dgm:pt>
    <dgm:pt modelId="{7F261F2F-3777-439A-AEAC-7BFF58E6D86D}">
      <dgm:prSet phldrT="[Text]" custT="1"/>
      <dgm:spPr/>
      <dgm:t>
        <a:bodyPr/>
        <a:lstStyle/>
        <a:p>
          <a:r>
            <a:rPr lang="en-US" sz="1400" b="1" dirty="0" smtClean="0"/>
            <a:t>Growing Seattle (was Urban Village)</a:t>
          </a:r>
          <a:endParaRPr lang="en-US" sz="1400" b="1" dirty="0"/>
        </a:p>
      </dgm:t>
    </dgm:pt>
    <dgm:pt modelId="{F3235CB5-CFE9-46E0-9712-7C66051504DB}" type="parTrans" cxnId="{0FFC2706-71E1-45F4-B676-8DB2DDB76F1E}">
      <dgm:prSet/>
      <dgm:spPr/>
      <dgm:t>
        <a:bodyPr/>
        <a:lstStyle/>
        <a:p>
          <a:endParaRPr lang="en-US"/>
        </a:p>
      </dgm:t>
    </dgm:pt>
    <dgm:pt modelId="{08670C24-47D7-4169-9318-F5D00BC97050}" type="sibTrans" cxnId="{0FFC2706-71E1-45F4-B676-8DB2DDB76F1E}">
      <dgm:prSet/>
      <dgm:spPr/>
      <dgm:t>
        <a:bodyPr/>
        <a:lstStyle/>
        <a:p>
          <a:endParaRPr lang="en-US"/>
        </a:p>
      </dgm:t>
    </dgm:pt>
    <dgm:pt modelId="{EC6394C5-B02F-4634-A0A2-73F6A83BA969}">
      <dgm:prSet phldrT="[Text]" custT="1"/>
      <dgm:spPr/>
      <dgm:t>
        <a:bodyPr/>
        <a:lstStyle/>
        <a:p>
          <a:r>
            <a:rPr lang="en-US" sz="2400" b="1" dirty="0" smtClean="0"/>
            <a:t>Option 2 Themes</a:t>
          </a:r>
          <a:endParaRPr lang="en-US" sz="2400" b="1" dirty="0"/>
        </a:p>
      </dgm:t>
    </dgm:pt>
    <dgm:pt modelId="{C1987547-CB7E-4109-B657-3826A271A84E}" type="parTrans" cxnId="{3D83638B-B646-4391-BB1B-EC1A2042816E}">
      <dgm:prSet/>
      <dgm:spPr/>
      <dgm:t>
        <a:bodyPr/>
        <a:lstStyle/>
        <a:p>
          <a:endParaRPr lang="en-US"/>
        </a:p>
      </dgm:t>
    </dgm:pt>
    <dgm:pt modelId="{0456ED73-C99E-424A-B192-AA4C712FD41B}" type="sibTrans" cxnId="{3D83638B-B646-4391-BB1B-EC1A2042816E}">
      <dgm:prSet/>
      <dgm:spPr/>
      <dgm:t>
        <a:bodyPr/>
        <a:lstStyle/>
        <a:p>
          <a:endParaRPr lang="en-US"/>
        </a:p>
      </dgm:t>
    </dgm:pt>
    <dgm:pt modelId="{DFD5FB58-BB77-4AF3-9B50-7D597FE0D126}">
      <dgm:prSet phldrT="[Text]" custT="1"/>
      <dgm:spPr/>
      <dgm:t>
        <a:bodyPr/>
        <a:lstStyle/>
        <a:p>
          <a:r>
            <a:rPr lang="en-US" sz="1400" b="1" dirty="0" smtClean="0"/>
            <a:t>Urban Form</a:t>
          </a:r>
          <a:endParaRPr lang="en-US" sz="1400" b="1" dirty="0"/>
        </a:p>
      </dgm:t>
    </dgm:pt>
    <dgm:pt modelId="{A42D4994-95D5-4486-A387-E1D16BE76867}" type="parTrans" cxnId="{8C731CEE-6AE1-483D-931D-26C06A1DFE6B}">
      <dgm:prSet/>
      <dgm:spPr/>
      <dgm:t>
        <a:bodyPr/>
        <a:lstStyle/>
        <a:p>
          <a:endParaRPr lang="en-US"/>
        </a:p>
      </dgm:t>
    </dgm:pt>
    <dgm:pt modelId="{14CB6AAA-F7F2-4580-A7DD-CA5DF15F79CD}" type="sibTrans" cxnId="{8C731CEE-6AE1-483D-931D-26C06A1DFE6B}">
      <dgm:prSet/>
      <dgm:spPr/>
      <dgm:t>
        <a:bodyPr/>
        <a:lstStyle/>
        <a:p>
          <a:endParaRPr lang="en-US"/>
        </a:p>
      </dgm:t>
    </dgm:pt>
    <dgm:pt modelId="{70EC3758-E668-488C-A63A-F248105323D7}">
      <dgm:prSet phldrT="[Text]" custT="1"/>
      <dgm:spPr/>
      <dgm:t>
        <a:bodyPr/>
        <a:lstStyle/>
        <a:p>
          <a:r>
            <a:rPr lang="en-US" sz="1400" dirty="0" smtClean="0"/>
            <a:t>Land Use</a:t>
          </a:r>
          <a:endParaRPr lang="en-US" sz="1400" dirty="0"/>
        </a:p>
      </dgm:t>
    </dgm:pt>
    <dgm:pt modelId="{6F0CD2C1-E753-4723-9174-BDA9B1CE9E45}" type="parTrans" cxnId="{B8ACD7D5-1DF8-472D-B529-0F3E1D817129}">
      <dgm:prSet/>
      <dgm:spPr/>
      <dgm:t>
        <a:bodyPr/>
        <a:lstStyle/>
        <a:p>
          <a:endParaRPr lang="en-US"/>
        </a:p>
      </dgm:t>
    </dgm:pt>
    <dgm:pt modelId="{2066454D-DA6E-419D-B615-FA98F79F3718}" type="sibTrans" cxnId="{B8ACD7D5-1DF8-472D-B529-0F3E1D817129}">
      <dgm:prSet/>
      <dgm:spPr/>
      <dgm:t>
        <a:bodyPr/>
        <a:lstStyle/>
        <a:p>
          <a:endParaRPr lang="en-US"/>
        </a:p>
      </dgm:t>
    </dgm:pt>
    <dgm:pt modelId="{2C8110F3-24A2-4512-A846-2E33D399A721}">
      <dgm:prSet phldrT="[Text]" custT="1"/>
      <dgm:spPr/>
      <dgm:t>
        <a:bodyPr/>
        <a:lstStyle/>
        <a:p>
          <a:r>
            <a:rPr lang="en-US" sz="1400" dirty="0" smtClean="0"/>
            <a:t>Transportation</a:t>
          </a:r>
          <a:endParaRPr lang="en-US" sz="1400" dirty="0"/>
        </a:p>
      </dgm:t>
    </dgm:pt>
    <dgm:pt modelId="{208AD184-2A93-4F4C-AD54-AE11C1AEDDFE}" type="parTrans" cxnId="{8FF820A9-890E-49C2-BC74-F557CFFC72E0}">
      <dgm:prSet/>
      <dgm:spPr/>
      <dgm:t>
        <a:bodyPr/>
        <a:lstStyle/>
        <a:p>
          <a:endParaRPr lang="en-US"/>
        </a:p>
      </dgm:t>
    </dgm:pt>
    <dgm:pt modelId="{5C0FB2AE-F79D-490A-A1EB-D8FDA78D4632}" type="sibTrans" cxnId="{8FF820A9-890E-49C2-BC74-F557CFFC72E0}">
      <dgm:prSet/>
      <dgm:spPr/>
      <dgm:t>
        <a:bodyPr/>
        <a:lstStyle/>
        <a:p>
          <a:endParaRPr lang="en-US"/>
        </a:p>
      </dgm:t>
    </dgm:pt>
    <dgm:pt modelId="{EBD03050-D001-4EC3-B63F-C10563DB102D}">
      <dgm:prSet phldrT="[Text]" custT="1"/>
      <dgm:spPr/>
      <dgm:t>
        <a:bodyPr/>
        <a:lstStyle/>
        <a:p>
          <a:r>
            <a:rPr lang="en-US" sz="1400" dirty="0" smtClean="0"/>
            <a:t>Housing</a:t>
          </a:r>
          <a:endParaRPr lang="en-US" sz="1400" dirty="0"/>
        </a:p>
      </dgm:t>
    </dgm:pt>
    <dgm:pt modelId="{48C528D9-341C-45FE-AA6C-6D77390F9183}" type="parTrans" cxnId="{0A47A469-AA63-4DCE-8B4B-C19C9A303541}">
      <dgm:prSet/>
      <dgm:spPr/>
      <dgm:t>
        <a:bodyPr/>
        <a:lstStyle/>
        <a:p>
          <a:endParaRPr lang="en-US"/>
        </a:p>
      </dgm:t>
    </dgm:pt>
    <dgm:pt modelId="{5FD80A78-01B1-4A4D-8792-E0C8E6664880}" type="sibTrans" cxnId="{0A47A469-AA63-4DCE-8B4B-C19C9A303541}">
      <dgm:prSet/>
      <dgm:spPr/>
      <dgm:t>
        <a:bodyPr/>
        <a:lstStyle/>
        <a:p>
          <a:endParaRPr lang="en-US"/>
        </a:p>
      </dgm:t>
    </dgm:pt>
    <dgm:pt modelId="{A3F0B28D-C946-4C33-9FAC-7D1A6387654C}">
      <dgm:prSet phldrT="[Text]" custT="1"/>
      <dgm:spPr/>
      <dgm:t>
        <a:bodyPr/>
        <a:lstStyle/>
        <a:p>
          <a:r>
            <a:rPr lang="en-US" sz="1400" dirty="0" smtClean="0"/>
            <a:t>Capital Facilities</a:t>
          </a:r>
          <a:endParaRPr lang="en-US" sz="1400" dirty="0"/>
        </a:p>
      </dgm:t>
    </dgm:pt>
    <dgm:pt modelId="{A9189344-6C33-442B-9CFB-58714F60E98D}" type="parTrans" cxnId="{DE15D459-84FF-4130-8E0D-E174D1FE44C3}">
      <dgm:prSet/>
      <dgm:spPr/>
      <dgm:t>
        <a:bodyPr/>
        <a:lstStyle/>
        <a:p>
          <a:endParaRPr lang="en-US"/>
        </a:p>
      </dgm:t>
    </dgm:pt>
    <dgm:pt modelId="{1C6D608F-9514-4520-8CBB-78320DC6F9B2}" type="sibTrans" cxnId="{DE15D459-84FF-4130-8E0D-E174D1FE44C3}">
      <dgm:prSet/>
      <dgm:spPr/>
      <dgm:t>
        <a:bodyPr/>
        <a:lstStyle/>
        <a:p>
          <a:endParaRPr lang="en-US"/>
        </a:p>
      </dgm:t>
    </dgm:pt>
    <dgm:pt modelId="{BC6F96A3-B5E9-4A06-90F2-B11F07FB5A45}">
      <dgm:prSet phldrT="[Text]" custT="1"/>
      <dgm:spPr/>
      <dgm:t>
        <a:bodyPr/>
        <a:lstStyle/>
        <a:p>
          <a:r>
            <a:rPr lang="en-US" sz="1400" dirty="0" smtClean="0"/>
            <a:t>Utilities</a:t>
          </a:r>
          <a:endParaRPr lang="en-US" sz="1400" dirty="0"/>
        </a:p>
      </dgm:t>
    </dgm:pt>
    <dgm:pt modelId="{FDBF1DDE-7636-4C3D-A74A-A363863EEE63}" type="parTrans" cxnId="{174994F0-588C-40F2-B68A-C3F5901C1E03}">
      <dgm:prSet/>
      <dgm:spPr/>
      <dgm:t>
        <a:bodyPr/>
        <a:lstStyle/>
        <a:p>
          <a:endParaRPr lang="en-US"/>
        </a:p>
      </dgm:t>
    </dgm:pt>
    <dgm:pt modelId="{18A6B603-E01D-4E5E-A679-F9EA9EBA84DA}" type="sibTrans" cxnId="{174994F0-588C-40F2-B68A-C3F5901C1E03}">
      <dgm:prSet/>
      <dgm:spPr/>
      <dgm:t>
        <a:bodyPr/>
        <a:lstStyle/>
        <a:p>
          <a:endParaRPr lang="en-US"/>
        </a:p>
      </dgm:t>
    </dgm:pt>
    <dgm:pt modelId="{7FE11CA9-88D8-410E-8971-FB568313BD4E}">
      <dgm:prSet phldrT="[Text]" custT="1"/>
      <dgm:spPr/>
      <dgm:t>
        <a:bodyPr/>
        <a:lstStyle/>
        <a:p>
          <a:r>
            <a:rPr lang="en-US" sz="1400" dirty="0" smtClean="0"/>
            <a:t>Economic Development</a:t>
          </a:r>
          <a:endParaRPr lang="en-US" sz="1400" dirty="0"/>
        </a:p>
      </dgm:t>
    </dgm:pt>
    <dgm:pt modelId="{81EF2EDE-4DE5-454E-8C49-581B0F039D38}" type="parTrans" cxnId="{AA748E3A-96F8-434C-9636-18735F62B272}">
      <dgm:prSet/>
      <dgm:spPr/>
      <dgm:t>
        <a:bodyPr/>
        <a:lstStyle/>
        <a:p>
          <a:endParaRPr lang="en-US"/>
        </a:p>
      </dgm:t>
    </dgm:pt>
    <dgm:pt modelId="{E5283156-BAD2-4986-A2A2-8F6C6FA4E99B}" type="sibTrans" cxnId="{AA748E3A-96F8-434C-9636-18735F62B272}">
      <dgm:prSet/>
      <dgm:spPr/>
      <dgm:t>
        <a:bodyPr/>
        <a:lstStyle/>
        <a:p>
          <a:endParaRPr lang="en-US"/>
        </a:p>
      </dgm:t>
    </dgm:pt>
    <dgm:pt modelId="{F44D9C3D-B654-485A-B740-F75CA4490334}">
      <dgm:prSet phldrT="[Text]" custT="1"/>
      <dgm:spPr/>
      <dgm:t>
        <a:bodyPr/>
        <a:lstStyle/>
        <a:p>
          <a:r>
            <a:rPr lang="en-US" sz="1400" dirty="0" smtClean="0"/>
            <a:t>Arts and Culture</a:t>
          </a:r>
          <a:endParaRPr lang="en-US" sz="1400" dirty="0"/>
        </a:p>
      </dgm:t>
    </dgm:pt>
    <dgm:pt modelId="{B0BBB3A2-AD59-4AC0-BE1A-D52CE298BADC}" type="parTrans" cxnId="{85958F97-D431-4327-B80D-AD0637620D9F}">
      <dgm:prSet/>
      <dgm:spPr/>
      <dgm:t>
        <a:bodyPr/>
        <a:lstStyle/>
        <a:p>
          <a:endParaRPr lang="en-US"/>
        </a:p>
      </dgm:t>
    </dgm:pt>
    <dgm:pt modelId="{C17AB8C2-D664-4142-9FCC-5F261FBACA47}" type="sibTrans" cxnId="{85958F97-D431-4327-B80D-AD0637620D9F}">
      <dgm:prSet/>
      <dgm:spPr/>
      <dgm:t>
        <a:bodyPr/>
        <a:lstStyle/>
        <a:p>
          <a:endParaRPr lang="en-US"/>
        </a:p>
      </dgm:t>
    </dgm:pt>
    <dgm:pt modelId="{15D11800-EF22-4DA6-95B6-6A5F336CD38B}">
      <dgm:prSet phldrT="[Text]" custT="1"/>
      <dgm:spPr/>
      <dgm:t>
        <a:bodyPr/>
        <a:lstStyle/>
        <a:p>
          <a:r>
            <a:rPr lang="en-US" sz="1400" dirty="0" smtClean="0"/>
            <a:t>Environment</a:t>
          </a:r>
          <a:endParaRPr lang="en-US" sz="1400" dirty="0"/>
        </a:p>
      </dgm:t>
    </dgm:pt>
    <dgm:pt modelId="{1D9C38C0-96F7-4E93-957B-6BA6F949D79A}" type="parTrans" cxnId="{9D55EA82-39BF-4F7E-8C8F-E46AB156F068}">
      <dgm:prSet/>
      <dgm:spPr/>
      <dgm:t>
        <a:bodyPr/>
        <a:lstStyle/>
        <a:p>
          <a:endParaRPr lang="en-US"/>
        </a:p>
      </dgm:t>
    </dgm:pt>
    <dgm:pt modelId="{259FAF53-98F1-4E59-89FC-60D18DEE4E68}" type="sibTrans" cxnId="{9D55EA82-39BF-4F7E-8C8F-E46AB156F068}">
      <dgm:prSet/>
      <dgm:spPr/>
      <dgm:t>
        <a:bodyPr/>
        <a:lstStyle/>
        <a:p>
          <a:endParaRPr lang="en-US"/>
        </a:p>
      </dgm:t>
    </dgm:pt>
    <dgm:pt modelId="{EBBF0909-74EC-48A5-81FC-45869711EB91}">
      <dgm:prSet phldrT="[Text]" custT="1"/>
      <dgm:spPr/>
      <dgm:t>
        <a:bodyPr/>
        <a:lstStyle/>
        <a:p>
          <a:r>
            <a:rPr lang="en-US" sz="1400" dirty="0" smtClean="0"/>
            <a:t>Container Port</a:t>
          </a:r>
          <a:endParaRPr lang="en-US" sz="1400" dirty="0"/>
        </a:p>
      </dgm:t>
    </dgm:pt>
    <dgm:pt modelId="{62DEE978-E368-488A-BAAB-48C03107CF11}" type="parTrans" cxnId="{20B4D0C3-66DD-47D8-8D06-04690F3483B0}">
      <dgm:prSet/>
      <dgm:spPr/>
      <dgm:t>
        <a:bodyPr/>
        <a:lstStyle/>
        <a:p>
          <a:endParaRPr lang="en-US"/>
        </a:p>
      </dgm:t>
    </dgm:pt>
    <dgm:pt modelId="{D067955B-5FF2-4ACF-B39B-EFA011CBFC03}" type="sibTrans" cxnId="{20B4D0C3-66DD-47D8-8D06-04690F3483B0}">
      <dgm:prSet/>
      <dgm:spPr/>
      <dgm:t>
        <a:bodyPr/>
        <a:lstStyle/>
        <a:p>
          <a:endParaRPr lang="en-US"/>
        </a:p>
      </dgm:t>
    </dgm:pt>
    <dgm:pt modelId="{CED5D5C7-BEE9-4503-BBE3-B7DD60D02F98}">
      <dgm:prSet phldrT="[Text]" custT="1"/>
      <dgm:spPr/>
      <dgm:t>
        <a:bodyPr/>
        <a:lstStyle/>
        <a:p>
          <a:r>
            <a:rPr lang="en-US" sz="1400" dirty="0" smtClean="0"/>
            <a:t>Shoreline Management</a:t>
          </a:r>
          <a:endParaRPr lang="en-US" sz="1400" dirty="0"/>
        </a:p>
      </dgm:t>
    </dgm:pt>
    <dgm:pt modelId="{51FBA39C-2E57-4CCF-8B49-EAD2B04A550B}" type="parTrans" cxnId="{198A8AB9-06B6-45EB-AABD-BEEE0C9E42EA}">
      <dgm:prSet/>
      <dgm:spPr/>
      <dgm:t>
        <a:bodyPr/>
        <a:lstStyle/>
        <a:p>
          <a:endParaRPr lang="en-US"/>
        </a:p>
      </dgm:t>
    </dgm:pt>
    <dgm:pt modelId="{44F39733-98D0-41C5-9E67-E5429B95CFBE}" type="sibTrans" cxnId="{198A8AB9-06B6-45EB-AABD-BEEE0C9E42EA}">
      <dgm:prSet/>
      <dgm:spPr/>
      <dgm:t>
        <a:bodyPr/>
        <a:lstStyle/>
        <a:p>
          <a:endParaRPr lang="en-US"/>
        </a:p>
      </dgm:t>
    </dgm:pt>
    <dgm:pt modelId="{2B6D0680-2069-403F-B82F-0D9E4307B52D}">
      <dgm:prSet phldrT="[Text]" custT="1"/>
      <dgm:spPr/>
      <dgm:t>
        <a:bodyPr/>
        <a:lstStyle/>
        <a:p>
          <a:r>
            <a:rPr lang="en-US" sz="1400" dirty="0" smtClean="0"/>
            <a:t>Human Development</a:t>
          </a:r>
          <a:endParaRPr lang="en-US" sz="1400" dirty="0"/>
        </a:p>
      </dgm:t>
    </dgm:pt>
    <dgm:pt modelId="{4AFC0C33-7527-40B1-B8EA-5C38E6FFD57B}" type="parTrans" cxnId="{43E3E447-1B4A-40AA-AC03-BBF736B07F2C}">
      <dgm:prSet/>
      <dgm:spPr/>
      <dgm:t>
        <a:bodyPr/>
        <a:lstStyle/>
        <a:p>
          <a:endParaRPr lang="en-US"/>
        </a:p>
      </dgm:t>
    </dgm:pt>
    <dgm:pt modelId="{DF66443E-954E-491F-8F10-5B89C3943725}" type="sibTrans" cxnId="{43E3E447-1B4A-40AA-AC03-BBF736B07F2C}">
      <dgm:prSet/>
      <dgm:spPr/>
      <dgm:t>
        <a:bodyPr/>
        <a:lstStyle/>
        <a:p>
          <a:endParaRPr lang="en-US"/>
        </a:p>
      </dgm:t>
    </dgm:pt>
    <dgm:pt modelId="{EA48FABB-40F9-4639-A47C-394A5283EC64}">
      <dgm:prSet phldrT="[Text]" custT="1"/>
      <dgm:spPr/>
      <dgm:t>
        <a:bodyPr/>
        <a:lstStyle/>
        <a:p>
          <a:r>
            <a:rPr lang="en-US" sz="1400" dirty="0" smtClean="0"/>
            <a:t>Parks &amp; Open Space (NEW)</a:t>
          </a:r>
          <a:endParaRPr lang="en-US" sz="1400" dirty="0"/>
        </a:p>
      </dgm:t>
    </dgm:pt>
    <dgm:pt modelId="{8164501B-C2AD-4CA9-8DDF-3135C3FF15E1}" type="parTrans" cxnId="{9846693B-A14A-4D3D-856A-09E6DF3907DC}">
      <dgm:prSet/>
      <dgm:spPr/>
      <dgm:t>
        <a:bodyPr/>
        <a:lstStyle/>
        <a:p>
          <a:endParaRPr lang="en-US"/>
        </a:p>
      </dgm:t>
    </dgm:pt>
    <dgm:pt modelId="{0A6287DA-D734-449B-B056-69D13F24C2DD}" type="sibTrans" cxnId="{9846693B-A14A-4D3D-856A-09E6DF3907DC}">
      <dgm:prSet/>
      <dgm:spPr/>
      <dgm:t>
        <a:bodyPr/>
        <a:lstStyle/>
        <a:p>
          <a:endParaRPr lang="en-US"/>
        </a:p>
      </dgm:t>
    </dgm:pt>
    <dgm:pt modelId="{9CF7C040-095D-4F9D-A844-5A08C9E414C3}">
      <dgm:prSet phldrT="[Text]" custT="1"/>
      <dgm:spPr/>
      <dgm:t>
        <a:bodyPr/>
        <a:lstStyle/>
        <a:p>
          <a:r>
            <a:rPr lang="en-US" sz="1400" b="1" dirty="0" smtClean="0"/>
            <a:t>Mobility</a:t>
          </a:r>
          <a:endParaRPr lang="en-US" sz="1400" b="1" dirty="0"/>
        </a:p>
      </dgm:t>
    </dgm:pt>
    <dgm:pt modelId="{132C75DF-A278-492D-9ACC-F0D983280AF0}" type="parTrans" cxnId="{41FCBDCB-4522-4EA5-B3E1-B26BDF1D69FB}">
      <dgm:prSet/>
      <dgm:spPr/>
      <dgm:t>
        <a:bodyPr/>
        <a:lstStyle/>
        <a:p>
          <a:endParaRPr lang="en-US"/>
        </a:p>
      </dgm:t>
    </dgm:pt>
    <dgm:pt modelId="{5111FA1E-4B2A-4948-A82C-17F812EF1276}" type="sibTrans" cxnId="{41FCBDCB-4522-4EA5-B3E1-B26BDF1D69FB}">
      <dgm:prSet/>
      <dgm:spPr/>
      <dgm:t>
        <a:bodyPr/>
        <a:lstStyle/>
        <a:p>
          <a:endParaRPr lang="en-US"/>
        </a:p>
      </dgm:t>
    </dgm:pt>
    <dgm:pt modelId="{B6C35EB6-867B-4576-BEAA-056AD684FFFD}">
      <dgm:prSet phldrT="[Text]" custT="1"/>
      <dgm:spPr/>
      <dgm:t>
        <a:bodyPr/>
        <a:lstStyle/>
        <a:p>
          <a:r>
            <a:rPr lang="en-US" sz="1400" b="1" dirty="0" smtClean="0"/>
            <a:t>Prosperity</a:t>
          </a:r>
          <a:endParaRPr lang="en-US" sz="1400" b="1" dirty="0"/>
        </a:p>
      </dgm:t>
    </dgm:pt>
    <dgm:pt modelId="{D7F74132-B1EC-412B-BDF3-DD818814ACA3}" type="parTrans" cxnId="{7CC24953-DEDF-4078-835D-81B6FFEBF380}">
      <dgm:prSet/>
      <dgm:spPr/>
      <dgm:t>
        <a:bodyPr/>
        <a:lstStyle/>
        <a:p>
          <a:endParaRPr lang="en-US"/>
        </a:p>
      </dgm:t>
    </dgm:pt>
    <dgm:pt modelId="{70E209CE-92FC-455C-B11B-9FBE4443A5DE}" type="sibTrans" cxnId="{7CC24953-DEDF-4078-835D-81B6FFEBF380}">
      <dgm:prSet/>
      <dgm:spPr/>
      <dgm:t>
        <a:bodyPr/>
        <a:lstStyle/>
        <a:p>
          <a:endParaRPr lang="en-US"/>
        </a:p>
      </dgm:t>
    </dgm:pt>
    <dgm:pt modelId="{2FD27F20-02F0-4741-B776-6729B02041D9}">
      <dgm:prSet phldrT="[Text]" custT="1"/>
      <dgm:spPr/>
      <dgm:t>
        <a:bodyPr/>
        <a:lstStyle/>
        <a:p>
          <a:r>
            <a:rPr lang="en-US" sz="1400" b="1" dirty="0" smtClean="0"/>
            <a:t>Services</a:t>
          </a:r>
          <a:endParaRPr lang="en-US" sz="1400" b="1" dirty="0"/>
        </a:p>
      </dgm:t>
    </dgm:pt>
    <dgm:pt modelId="{A10E290E-11DE-4467-B28D-9E4FE3237EDF}" type="parTrans" cxnId="{AC84AAB3-9915-488A-9F82-471FF2D0FE6F}">
      <dgm:prSet/>
      <dgm:spPr/>
      <dgm:t>
        <a:bodyPr/>
        <a:lstStyle/>
        <a:p>
          <a:endParaRPr lang="en-US"/>
        </a:p>
      </dgm:t>
    </dgm:pt>
    <dgm:pt modelId="{1E675B0C-F9AE-421C-A0C5-4B681FE24ECB}" type="sibTrans" cxnId="{AC84AAB3-9915-488A-9F82-471FF2D0FE6F}">
      <dgm:prSet/>
      <dgm:spPr/>
      <dgm:t>
        <a:bodyPr/>
        <a:lstStyle/>
        <a:p>
          <a:endParaRPr lang="en-US"/>
        </a:p>
      </dgm:t>
    </dgm:pt>
    <dgm:pt modelId="{1914A8A0-4A6D-47E7-AEB9-3CCEAF5C5490}">
      <dgm:prSet phldrT="[Text]" custT="1"/>
      <dgm:spPr/>
      <dgm:t>
        <a:bodyPr/>
        <a:lstStyle/>
        <a:p>
          <a:r>
            <a:rPr lang="en-US" sz="1400" dirty="0" smtClean="0"/>
            <a:t>Capital Facilities</a:t>
          </a:r>
          <a:endParaRPr lang="en-US" sz="1400" dirty="0"/>
        </a:p>
      </dgm:t>
    </dgm:pt>
    <dgm:pt modelId="{36565C12-6A07-49FD-AE80-B211C768BFA5}" type="parTrans" cxnId="{8E0C07AE-64D5-43EA-B525-0458779BE50C}">
      <dgm:prSet/>
      <dgm:spPr/>
      <dgm:t>
        <a:bodyPr/>
        <a:lstStyle/>
        <a:p>
          <a:endParaRPr lang="en-US"/>
        </a:p>
      </dgm:t>
    </dgm:pt>
    <dgm:pt modelId="{D44E2A6A-C7AC-45E5-BFE6-1228F576C67A}" type="sibTrans" cxnId="{8E0C07AE-64D5-43EA-B525-0458779BE50C}">
      <dgm:prSet/>
      <dgm:spPr/>
      <dgm:t>
        <a:bodyPr/>
        <a:lstStyle/>
        <a:p>
          <a:endParaRPr lang="en-US"/>
        </a:p>
      </dgm:t>
    </dgm:pt>
    <dgm:pt modelId="{90F98E91-1E9A-44E8-9BBA-592C5F93B587}">
      <dgm:prSet custT="1"/>
      <dgm:spPr/>
      <dgm:t>
        <a:bodyPr/>
        <a:lstStyle/>
        <a:p>
          <a:r>
            <a:rPr lang="en-US" sz="1400" dirty="0" smtClean="0"/>
            <a:t>Utilities</a:t>
          </a:r>
          <a:endParaRPr lang="en-US" sz="1400" dirty="0"/>
        </a:p>
      </dgm:t>
    </dgm:pt>
    <dgm:pt modelId="{6751B7B3-C8FD-4AAC-8A44-1B2D79D4C332}" type="parTrans" cxnId="{B37AA042-5213-4EA8-9E5E-9F0C42B12C63}">
      <dgm:prSet/>
      <dgm:spPr/>
      <dgm:t>
        <a:bodyPr/>
        <a:lstStyle/>
        <a:p>
          <a:endParaRPr lang="en-US"/>
        </a:p>
      </dgm:t>
    </dgm:pt>
    <dgm:pt modelId="{A48802D2-2A44-4523-A6AB-6809B314AA6D}" type="sibTrans" cxnId="{B37AA042-5213-4EA8-9E5E-9F0C42B12C63}">
      <dgm:prSet/>
      <dgm:spPr/>
      <dgm:t>
        <a:bodyPr/>
        <a:lstStyle/>
        <a:p>
          <a:endParaRPr lang="en-US"/>
        </a:p>
      </dgm:t>
    </dgm:pt>
    <dgm:pt modelId="{0F39BE72-A274-40B2-9A34-27656882052C}">
      <dgm:prSet phldrT="[Text]" custT="1"/>
      <dgm:spPr/>
      <dgm:t>
        <a:bodyPr/>
        <a:lstStyle/>
        <a:p>
          <a:r>
            <a:rPr lang="en-US" sz="1400" dirty="0" smtClean="0"/>
            <a:t>Economic Development</a:t>
          </a:r>
          <a:endParaRPr lang="en-US" sz="1400" dirty="0"/>
        </a:p>
      </dgm:t>
    </dgm:pt>
    <dgm:pt modelId="{F57EE7CE-1E4D-439C-A77E-18F5B2003251}" type="parTrans" cxnId="{C277D69F-9B27-4049-A317-5DF24BA42CF0}">
      <dgm:prSet/>
      <dgm:spPr/>
      <dgm:t>
        <a:bodyPr/>
        <a:lstStyle/>
        <a:p>
          <a:endParaRPr lang="en-US"/>
        </a:p>
      </dgm:t>
    </dgm:pt>
    <dgm:pt modelId="{EBBE8309-EE6A-4852-889A-159730DA2535}" type="sibTrans" cxnId="{C277D69F-9B27-4049-A317-5DF24BA42CF0}">
      <dgm:prSet/>
      <dgm:spPr/>
      <dgm:t>
        <a:bodyPr/>
        <a:lstStyle/>
        <a:p>
          <a:endParaRPr lang="en-US"/>
        </a:p>
      </dgm:t>
    </dgm:pt>
    <dgm:pt modelId="{960FB8E7-530E-4E0D-859C-4F572DDC0BEC}">
      <dgm:prSet phldrT="[Text]" custT="1"/>
      <dgm:spPr/>
      <dgm:t>
        <a:bodyPr/>
        <a:lstStyle/>
        <a:p>
          <a:r>
            <a:rPr lang="en-US" sz="1400" dirty="0" smtClean="0"/>
            <a:t>Container Port</a:t>
          </a:r>
          <a:endParaRPr lang="en-US" sz="1400" dirty="0"/>
        </a:p>
      </dgm:t>
    </dgm:pt>
    <dgm:pt modelId="{601D5C55-3A5B-48EE-AB75-43D608379F73}" type="parTrans" cxnId="{8D762237-83A3-4711-A072-047C2AD40707}">
      <dgm:prSet/>
      <dgm:spPr/>
      <dgm:t>
        <a:bodyPr/>
        <a:lstStyle/>
        <a:p>
          <a:endParaRPr lang="en-US"/>
        </a:p>
      </dgm:t>
    </dgm:pt>
    <dgm:pt modelId="{F01B33AE-A8FA-410B-96C3-BA82577D70A8}" type="sibTrans" cxnId="{8D762237-83A3-4711-A072-047C2AD40707}">
      <dgm:prSet/>
      <dgm:spPr/>
      <dgm:t>
        <a:bodyPr/>
        <a:lstStyle/>
        <a:p>
          <a:endParaRPr lang="en-US"/>
        </a:p>
      </dgm:t>
    </dgm:pt>
    <dgm:pt modelId="{74A0C42E-63F6-4527-992D-1A40DB41231B}">
      <dgm:prSet custT="1"/>
      <dgm:spPr/>
      <dgm:t>
        <a:bodyPr/>
        <a:lstStyle/>
        <a:p>
          <a:r>
            <a:rPr lang="en-US" sz="1400" dirty="0" smtClean="0"/>
            <a:t>Environment</a:t>
          </a:r>
          <a:endParaRPr lang="en-US" sz="1400" dirty="0"/>
        </a:p>
      </dgm:t>
    </dgm:pt>
    <dgm:pt modelId="{D59C6060-9E1B-4842-8A2C-F8A0A8C7F0CF}" type="parTrans" cxnId="{4ECBDB45-4A0A-424D-9205-94DC806158C5}">
      <dgm:prSet/>
      <dgm:spPr/>
      <dgm:t>
        <a:bodyPr/>
        <a:lstStyle/>
        <a:p>
          <a:endParaRPr lang="en-US"/>
        </a:p>
      </dgm:t>
    </dgm:pt>
    <dgm:pt modelId="{2BE144F2-DD59-43C6-949A-AF69EEA49ED6}" type="sibTrans" cxnId="{4ECBDB45-4A0A-424D-9205-94DC806158C5}">
      <dgm:prSet/>
      <dgm:spPr/>
      <dgm:t>
        <a:bodyPr/>
        <a:lstStyle/>
        <a:p>
          <a:endParaRPr lang="en-US"/>
        </a:p>
      </dgm:t>
    </dgm:pt>
    <dgm:pt modelId="{642D1DBF-0FC1-483B-B564-574238A072FB}">
      <dgm:prSet phldrT="[Text]" custT="1"/>
      <dgm:spPr/>
      <dgm:t>
        <a:bodyPr/>
        <a:lstStyle/>
        <a:p>
          <a:r>
            <a:rPr lang="en-US" sz="1400" dirty="0" smtClean="0"/>
            <a:t>Transportation</a:t>
          </a:r>
          <a:endParaRPr lang="en-US" sz="1400" dirty="0"/>
        </a:p>
      </dgm:t>
    </dgm:pt>
    <dgm:pt modelId="{74433DC6-71B9-4D98-8C46-E61343F0A72E}" type="parTrans" cxnId="{51158EF1-E7DD-4172-AD21-3DB868E09233}">
      <dgm:prSet/>
      <dgm:spPr/>
      <dgm:t>
        <a:bodyPr/>
        <a:lstStyle/>
        <a:p>
          <a:endParaRPr lang="en-US"/>
        </a:p>
      </dgm:t>
    </dgm:pt>
    <dgm:pt modelId="{3EC25851-E003-422B-BB66-1CF7E261B493}" type="sibTrans" cxnId="{51158EF1-E7DD-4172-AD21-3DB868E09233}">
      <dgm:prSet/>
      <dgm:spPr/>
      <dgm:t>
        <a:bodyPr/>
        <a:lstStyle/>
        <a:p>
          <a:endParaRPr lang="en-US"/>
        </a:p>
      </dgm:t>
    </dgm:pt>
    <dgm:pt modelId="{100D034B-2109-46C8-B708-F7BD185613F8}">
      <dgm:prSet phldrT="[Text]" custT="1"/>
      <dgm:spPr/>
      <dgm:t>
        <a:bodyPr/>
        <a:lstStyle/>
        <a:p>
          <a:r>
            <a:rPr lang="en-US" sz="1400" dirty="0" smtClean="0"/>
            <a:t>Growing Seattle</a:t>
          </a:r>
          <a:endParaRPr lang="en-US" sz="1400" dirty="0"/>
        </a:p>
      </dgm:t>
    </dgm:pt>
    <dgm:pt modelId="{B0DBA115-681C-44A3-959A-7C09B80C987A}" type="parTrans" cxnId="{B83BA557-A827-44E5-BE5B-76AB3C4377F5}">
      <dgm:prSet/>
      <dgm:spPr/>
      <dgm:t>
        <a:bodyPr/>
        <a:lstStyle/>
        <a:p>
          <a:endParaRPr lang="en-US"/>
        </a:p>
      </dgm:t>
    </dgm:pt>
    <dgm:pt modelId="{81B33A3B-BF4A-458E-B63A-DE6FBE4EED84}" type="sibTrans" cxnId="{B83BA557-A827-44E5-BE5B-76AB3C4377F5}">
      <dgm:prSet/>
      <dgm:spPr/>
      <dgm:t>
        <a:bodyPr/>
        <a:lstStyle/>
        <a:p>
          <a:endParaRPr lang="en-US"/>
        </a:p>
      </dgm:t>
    </dgm:pt>
    <dgm:pt modelId="{665F0AAE-E785-4FEA-8BA6-16E44374306C}">
      <dgm:prSet custT="1"/>
      <dgm:spPr/>
      <dgm:t>
        <a:bodyPr/>
        <a:lstStyle/>
        <a:p>
          <a:r>
            <a:rPr lang="en-US" sz="1400" dirty="0" smtClean="0"/>
            <a:t>Land Use</a:t>
          </a:r>
          <a:endParaRPr lang="en-US" sz="1400" dirty="0"/>
        </a:p>
      </dgm:t>
    </dgm:pt>
    <dgm:pt modelId="{8503DEB2-7395-4DF7-BD4D-B697541DFF13}" type="parTrans" cxnId="{B1B58634-1F21-48B3-AF5F-36146FEA4F13}">
      <dgm:prSet/>
      <dgm:spPr/>
      <dgm:t>
        <a:bodyPr/>
        <a:lstStyle/>
        <a:p>
          <a:endParaRPr lang="en-US"/>
        </a:p>
      </dgm:t>
    </dgm:pt>
    <dgm:pt modelId="{41F62A11-AE51-4A45-9277-D3EBC0CFACEA}" type="sibTrans" cxnId="{B1B58634-1F21-48B3-AF5F-36146FEA4F13}">
      <dgm:prSet/>
      <dgm:spPr/>
      <dgm:t>
        <a:bodyPr/>
        <a:lstStyle/>
        <a:p>
          <a:endParaRPr lang="en-US"/>
        </a:p>
      </dgm:t>
    </dgm:pt>
    <dgm:pt modelId="{9D9B300D-5049-4353-B779-B4DA7163AEA9}">
      <dgm:prSet custT="1"/>
      <dgm:spPr/>
      <dgm:t>
        <a:bodyPr/>
        <a:lstStyle/>
        <a:p>
          <a:r>
            <a:rPr lang="en-US" sz="1400" dirty="0" smtClean="0"/>
            <a:t>Housing</a:t>
          </a:r>
          <a:endParaRPr lang="en-US" sz="1400" dirty="0"/>
        </a:p>
      </dgm:t>
    </dgm:pt>
    <dgm:pt modelId="{3404E7AE-C8A6-4406-8BC0-270E1A130103}" type="parTrans" cxnId="{658B4D8B-7E86-40F7-B381-D620B74CCC7D}">
      <dgm:prSet/>
      <dgm:spPr/>
      <dgm:t>
        <a:bodyPr/>
        <a:lstStyle/>
        <a:p>
          <a:endParaRPr lang="en-US"/>
        </a:p>
      </dgm:t>
    </dgm:pt>
    <dgm:pt modelId="{4C5B053F-DC6E-41E0-B369-98499787BD5E}" type="sibTrans" cxnId="{658B4D8B-7E86-40F7-B381-D620B74CCC7D}">
      <dgm:prSet/>
      <dgm:spPr/>
      <dgm:t>
        <a:bodyPr/>
        <a:lstStyle/>
        <a:p>
          <a:endParaRPr lang="en-US"/>
        </a:p>
      </dgm:t>
    </dgm:pt>
    <dgm:pt modelId="{361FDA3A-93BE-4E11-8CA2-7662B4AF9CE8}">
      <dgm:prSet custT="1"/>
      <dgm:spPr/>
      <dgm:t>
        <a:bodyPr/>
        <a:lstStyle/>
        <a:p>
          <a:r>
            <a:rPr lang="en-US" sz="1400" dirty="0" smtClean="0"/>
            <a:t>Arts and Culture</a:t>
          </a:r>
          <a:endParaRPr lang="en-US" sz="1400" dirty="0"/>
        </a:p>
      </dgm:t>
    </dgm:pt>
    <dgm:pt modelId="{BDFAF315-AB6F-45BA-A7C2-16AFB5DC4645}" type="parTrans" cxnId="{B05E53DF-1A29-42BA-A324-3B33879BF96B}">
      <dgm:prSet/>
      <dgm:spPr/>
      <dgm:t>
        <a:bodyPr/>
        <a:lstStyle/>
        <a:p>
          <a:endParaRPr lang="en-US"/>
        </a:p>
      </dgm:t>
    </dgm:pt>
    <dgm:pt modelId="{C986C421-D7C5-4B74-A07E-6B544E9ED1DE}" type="sibTrans" cxnId="{B05E53DF-1A29-42BA-A324-3B33879BF96B}">
      <dgm:prSet/>
      <dgm:spPr/>
      <dgm:t>
        <a:bodyPr/>
        <a:lstStyle/>
        <a:p>
          <a:endParaRPr lang="en-US"/>
        </a:p>
      </dgm:t>
    </dgm:pt>
    <dgm:pt modelId="{C35FB39D-799A-4282-962B-C0B8548A5A0C}">
      <dgm:prSet custT="1"/>
      <dgm:spPr/>
      <dgm:t>
        <a:bodyPr/>
        <a:lstStyle/>
        <a:p>
          <a:r>
            <a:rPr lang="en-US" sz="1400" dirty="0" smtClean="0"/>
            <a:t>Parks &amp; Open Space</a:t>
          </a:r>
          <a:endParaRPr lang="en-US" sz="1400" dirty="0"/>
        </a:p>
      </dgm:t>
    </dgm:pt>
    <dgm:pt modelId="{3032555E-4E42-4E86-82AD-2DD1A2D8CCCB}" type="parTrans" cxnId="{E2A5A9D8-D28E-4186-B2C8-B632B42BF9A3}">
      <dgm:prSet/>
      <dgm:spPr/>
      <dgm:t>
        <a:bodyPr/>
        <a:lstStyle/>
        <a:p>
          <a:endParaRPr lang="en-US"/>
        </a:p>
      </dgm:t>
    </dgm:pt>
    <dgm:pt modelId="{2739884E-5720-4211-9590-4E9F63303EDF}" type="sibTrans" cxnId="{E2A5A9D8-D28E-4186-B2C8-B632B42BF9A3}">
      <dgm:prSet/>
      <dgm:spPr/>
      <dgm:t>
        <a:bodyPr/>
        <a:lstStyle/>
        <a:p>
          <a:endParaRPr lang="en-US"/>
        </a:p>
      </dgm:t>
    </dgm:pt>
    <dgm:pt modelId="{AC17EAEC-D9C2-4770-8764-96AA0AFB2CB5}">
      <dgm:prSet custT="1"/>
      <dgm:spPr/>
      <dgm:t>
        <a:bodyPr/>
        <a:lstStyle/>
        <a:p>
          <a:r>
            <a:rPr lang="en-US" sz="1400" b="1" dirty="0" smtClean="0"/>
            <a:t>Other</a:t>
          </a:r>
          <a:endParaRPr lang="en-US" sz="1400" b="1" dirty="0"/>
        </a:p>
      </dgm:t>
    </dgm:pt>
    <dgm:pt modelId="{E7360AC3-F153-4957-A4CD-37C2CA5ED93D}" type="parTrans" cxnId="{440A1982-8A2D-436D-A059-3D91A0B33CCB}">
      <dgm:prSet/>
      <dgm:spPr/>
      <dgm:t>
        <a:bodyPr/>
        <a:lstStyle/>
        <a:p>
          <a:endParaRPr lang="en-US"/>
        </a:p>
      </dgm:t>
    </dgm:pt>
    <dgm:pt modelId="{8CCD5A0D-363D-4832-9B29-446BCC70A435}" type="sibTrans" cxnId="{440A1982-8A2D-436D-A059-3D91A0B33CCB}">
      <dgm:prSet/>
      <dgm:spPr/>
      <dgm:t>
        <a:bodyPr/>
        <a:lstStyle/>
        <a:p>
          <a:endParaRPr lang="en-US"/>
        </a:p>
      </dgm:t>
    </dgm:pt>
    <dgm:pt modelId="{30C024A1-B522-40E5-9AB8-4FE81D0C98D8}">
      <dgm:prSet phldrT="[Text]" custT="1"/>
      <dgm:spPr/>
      <dgm:t>
        <a:bodyPr/>
        <a:lstStyle/>
        <a:p>
          <a:r>
            <a:rPr lang="en-US" sz="1400" dirty="0" smtClean="0"/>
            <a:t>Neighborhood Planning</a:t>
          </a:r>
          <a:endParaRPr lang="en-US" sz="1400" dirty="0"/>
        </a:p>
      </dgm:t>
    </dgm:pt>
    <dgm:pt modelId="{7A33346F-7FF1-4BE8-BC88-565481D40E6A}" type="parTrans" cxnId="{6C120E77-B825-412D-A104-487682E03DC2}">
      <dgm:prSet/>
      <dgm:spPr/>
      <dgm:t>
        <a:bodyPr/>
        <a:lstStyle/>
        <a:p>
          <a:endParaRPr lang="en-US"/>
        </a:p>
      </dgm:t>
    </dgm:pt>
    <dgm:pt modelId="{6CEDE5AC-50AD-441E-8377-6A29A8CDA451}" type="sibTrans" cxnId="{6C120E77-B825-412D-A104-487682E03DC2}">
      <dgm:prSet/>
      <dgm:spPr/>
      <dgm:t>
        <a:bodyPr/>
        <a:lstStyle/>
        <a:p>
          <a:endParaRPr lang="en-US"/>
        </a:p>
      </dgm:t>
    </dgm:pt>
    <dgm:pt modelId="{361FB384-8520-4F8D-A325-741BB6163C5C}" type="pres">
      <dgm:prSet presAssocID="{19185E84-4758-4874-89F4-692A2503A00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2013DBA-DF65-46D3-AB19-BBECBD087C1A}" type="pres">
      <dgm:prSet presAssocID="{E5EE940A-040C-47C4-9E7A-D40CD3B19D1E}" presName="composite" presStyleCnt="0"/>
      <dgm:spPr/>
    </dgm:pt>
    <dgm:pt modelId="{B67FE371-C79B-497F-AA14-AD1AFABBA14A}" type="pres">
      <dgm:prSet presAssocID="{E5EE940A-040C-47C4-9E7A-D40CD3B19D1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3EA552-00D1-48A0-B385-922D5C7C1164}" type="pres">
      <dgm:prSet presAssocID="{E5EE940A-040C-47C4-9E7A-D40CD3B19D1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7CA2F1-DC14-4AC1-B4F0-F00689EC5577}" type="pres">
      <dgm:prSet presAssocID="{36F57648-7E61-4EBD-8519-4FA4D3CFBA10}" presName="space" presStyleCnt="0"/>
      <dgm:spPr/>
    </dgm:pt>
    <dgm:pt modelId="{C4098DA4-4ED9-4B7C-AF9D-B58618E089A5}" type="pres">
      <dgm:prSet presAssocID="{EC6394C5-B02F-4634-A0A2-73F6A83BA969}" presName="composite" presStyleCnt="0"/>
      <dgm:spPr/>
    </dgm:pt>
    <dgm:pt modelId="{380C6361-FD25-4D62-9C77-9BB2ACBCEFDF}" type="pres">
      <dgm:prSet presAssocID="{EC6394C5-B02F-4634-A0A2-73F6A83BA96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7CA1E4-FB44-4109-AEB6-C027EE2AFB39}" type="pres">
      <dgm:prSet presAssocID="{EC6394C5-B02F-4634-A0A2-73F6A83BA96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F2C123-EE04-4D4A-888E-DDA71AF90F30}" type="presOf" srcId="{2FD27F20-02F0-4741-B776-6729B02041D9}" destId="{407CA1E4-FB44-4109-AEB6-C027EE2AFB39}" srcOrd="0" destOrd="9" presId="urn:microsoft.com/office/officeart/2005/8/layout/hList1"/>
    <dgm:cxn modelId="{0FFC2706-71E1-45F4-B676-8DB2DDB76F1E}" srcId="{E5EE940A-040C-47C4-9E7A-D40CD3B19D1E}" destId="{7F261F2F-3777-439A-AEAC-7BFF58E6D86D}" srcOrd="0" destOrd="0" parTransId="{F3235CB5-CFE9-46E0-9712-7C66051504DB}" sibTransId="{08670C24-47D7-4169-9318-F5D00BC97050}"/>
    <dgm:cxn modelId="{176A6600-DBC0-4E9B-B76C-15EF83694E3A}" type="presOf" srcId="{960FB8E7-530E-4E0D-859C-4F572DDC0BEC}" destId="{407CA1E4-FB44-4109-AEB6-C027EE2AFB39}" srcOrd="0" destOrd="8" presId="urn:microsoft.com/office/officeart/2005/8/layout/hList1"/>
    <dgm:cxn modelId="{0E22EE8E-0C3A-4ADB-8747-E8FECC044E36}" type="presOf" srcId="{30C024A1-B522-40E5-9AB8-4FE81D0C98D8}" destId="{263EA552-00D1-48A0-B385-922D5C7C1164}" srcOrd="0" destOrd="13" presId="urn:microsoft.com/office/officeart/2005/8/layout/hList1"/>
    <dgm:cxn modelId="{43E3E447-1B4A-40AA-AC03-BBF736B07F2C}" srcId="{E5EE940A-040C-47C4-9E7A-D40CD3B19D1E}" destId="{2B6D0680-2069-403F-B82F-0D9E4307B52D}" srcOrd="11" destOrd="0" parTransId="{4AFC0C33-7527-40B1-B8EA-5C38E6FFD57B}" sibTransId="{DF66443E-954E-491F-8F10-5B89C3943725}"/>
    <dgm:cxn modelId="{DCCCA25D-0B17-4E14-BCD1-275F9FDE0360}" type="presOf" srcId="{7F261F2F-3777-439A-AEAC-7BFF58E6D86D}" destId="{263EA552-00D1-48A0-B385-922D5C7C1164}" srcOrd="0" destOrd="0" presId="urn:microsoft.com/office/officeart/2005/8/layout/hList1"/>
    <dgm:cxn modelId="{90376D8F-804D-4EB1-B746-2A15FF286A30}" type="presOf" srcId="{70EC3758-E668-488C-A63A-F248105323D7}" destId="{263EA552-00D1-48A0-B385-922D5C7C1164}" srcOrd="0" destOrd="1" presId="urn:microsoft.com/office/officeart/2005/8/layout/hList1"/>
    <dgm:cxn modelId="{6535313C-97A4-4EF1-A2B9-E66655EBF957}" type="presOf" srcId="{642D1DBF-0FC1-483B-B564-574238A072FB}" destId="{407CA1E4-FB44-4109-AEB6-C027EE2AFB39}" srcOrd="0" destOrd="5" presId="urn:microsoft.com/office/officeart/2005/8/layout/hList1"/>
    <dgm:cxn modelId="{4C97D771-EAAF-4CA6-B71D-2E9D07792784}" type="presOf" srcId="{EBD03050-D001-4EC3-B63F-C10563DB102D}" destId="{263EA552-00D1-48A0-B385-922D5C7C1164}" srcOrd="0" destOrd="3" presId="urn:microsoft.com/office/officeart/2005/8/layout/hList1"/>
    <dgm:cxn modelId="{C277D69F-9B27-4049-A317-5DF24BA42CF0}" srcId="{B6C35EB6-867B-4576-BEAA-056AD684FFFD}" destId="{0F39BE72-A274-40B2-9A34-27656882052C}" srcOrd="0" destOrd="0" parTransId="{F57EE7CE-1E4D-439C-A77E-18F5B2003251}" sibTransId="{EBBE8309-EE6A-4852-889A-159730DA2535}"/>
    <dgm:cxn modelId="{20B4D0C3-66DD-47D8-8D06-04690F3483B0}" srcId="{E5EE940A-040C-47C4-9E7A-D40CD3B19D1E}" destId="{EBBF0909-74EC-48A5-81FC-45869711EB91}" srcOrd="9" destOrd="0" parTransId="{62DEE978-E368-488A-BAAB-48C03107CF11}" sibTransId="{D067955B-5FF2-4ACF-B39B-EFA011CBFC03}"/>
    <dgm:cxn modelId="{8578F276-F851-4AB7-A34B-3F4EFCCED632}" type="presOf" srcId="{90F98E91-1E9A-44E8-9BBA-592C5F93B587}" destId="{407CA1E4-FB44-4109-AEB6-C027EE2AFB39}" srcOrd="0" destOrd="11" presId="urn:microsoft.com/office/officeart/2005/8/layout/hList1"/>
    <dgm:cxn modelId="{AA4D1968-D260-4933-8804-ABDBAEAF94B0}" type="presOf" srcId="{F44D9C3D-B654-485A-B740-F75CA4490334}" destId="{263EA552-00D1-48A0-B385-922D5C7C1164}" srcOrd="0" destOrd="7" presId="urn:microsoft.com/office/officeart/2005/8/layout/hList1"/>
    <dgm:cxn modelId="{AEA38227-3BC8-4D4D-9A12-26D2E7789309}" type="presOf" srcId="{2B6D0680-2069-403F-B82F-0D9E4307B52D}" destId="{263EA552-00D1-48A0-B385-922D5C7C1164}" srcOrd="0" destOrd="11" presId="urn:microsoft.com/office/officeart/2005/8/layout/hList1"/>
    <dgm:cxn modelId="{9B48AB21-25B0-4629-BF79-7980B61B5E61}" type="presOf" srcId="{0F39BE72-A274-40B2-9A34-27656882052C}" destId="{407CA1E4-FB44-4109-AEB6-C027EE2AFB39}" srcOrd="0" destOrd="7" presId="urn:microsoft.com/office/officeart/2005/8/layout/hList1"/>
    <dgm:cxn modelId="{8D762237-83A3-4711-A072-047C2AD40707}" srcId="{B6C35EB6-867B-4576-BEAA-056AD684FFFD}" destId="{960FB8E7-530E-4E0D-859C-4F572DDC0BEC}" srcOrd="1" destOrd="0" parTransId="{601D5C55-3A5B-48EE-AB75-43D608379F73}" sibTransId="{F01B33AE-A8FA-410B-96C3-BA82577D70A8}"/>
    <dgm:cxn modelId="{EB7BD797-4E17-41B7-A267-D78E67ED07D6}" type="presOf" srcId="{665F0AAE-E785-4FEA-8BA6-16E44374306C}" destId="{407CA1E4-FB44-4109-AEB6-C027EE2AFB39}" srcOrd="0" destOrd="2" presId="urn:microsoft.com/office/officeart/2005/8/layout/hList1"/>
    <dgm:cxn modelId="{FB243476-F170-418A-A277-4CAC0B695014}" type="presOf" srcId="{EA48FABB-40F9-4639-A47C-394A5283EC64}" destId="{263EA552-00D1-48A0-B385-922D5C7C1164}" srcOrd="0" destOrd="12" presId="urn:microsoft.com/office/officeart/2005/8/layout/hList1"/>
    <dgm:cxn modelId="{349B3839-8EF4-4491-A2A6-B660058C2B97}" type="presOf" srcId="{A3F0B28D-C946-4C33-9FAC-7D1A6387654C}" destId="{263EA552-00D1-48A0-B385-922D5C7C1164}" srcOrd="0" destOrd="4" presId="urn:microsoft.com/office/officeart/2005/8/layout/hList1"/>
    <dgm:cxn modelId="{198A8AB9-06B6-45EB-AABD-BEEE0C9E42EA}" srcId="{E5EE940A-040C-47C4-9E7A-D40CD3B19D1E}" destId="{CED5D5C7-BEE9-4503-BBE3-B7DD60D02F98}" srcOrd="10" destOrd="0" parTransId="{51FBA39C-2E57-4CCF-8B49-EAD2B04A550B}" sibTransId="{44F39733-98D0-41C5-9E67-E5429B95CFBE}"/>
    <dgm:cxn modelId="{174994F0-588C-40F2-B68A-C3F5901C1E03}" srcId="{E5EE940A-040C-47C4-9E7A-D40CD3B19D1E}" destId="{BC6F96A3-B5E9-4A06-90F2-B11F07FB5A45}" srcOrd="5" destOrd="0" parTransId="{FDBF1DDE-7636-4C3D-A74A-A363863EEE63}" sibTransId="{18A6B603-E01D-4E5E-A679-F9EA9EBA84DA}"/>
    <dgm:cxn modelId="{41FCBDCB-4522-4EA5-B3E1-B26BDF1D69FB}" srcId="{EC6394C5-B02F-4634-A0A2-73F6A83BA969}" destId="{9CF7C040-095D-4F9D-A844-5A08C9E414C3}" srcOrd="1" destOrd="0" parTransId="{132C75DF-A278-492D-9ACC-F0D983280AF0}" sibTransId="{5111FA1E-4B2A-4948-A82C-17F812EF1276}"/>
    <dgm:cxn modelId="{AC84AAB3-9915-488A-9F82-471FF2D0FE6F}" srcId="{EC6394C5-B02F-4634-A0A2-73F6A83BA969}" destId="{2FD27F20-02F0-4741-B776-6729B02041D9}" srcOrd="3" destOrd="0" parTransId="{A10E290E-11DE-4467-B28D-9E4FE3237EDF}" sibTransId="{1E675B0C-F9AE-421C-A0C5-4B681FE24ECB}"/>
    <dgm:cxn modelId="{9846693B-A14A-4D3D-856A-09E6DF3907DC}" srcId="{E5EE940A-040C-47C4-9E7A-D40CD3B19D1E}" destId="{EA48FABB-40F9-4639-A47C-394A5283EC64}" srcOrd="12" destOrd="0" parTransId="{8164501B-C2AD-4CA9-8DDF-3135C3FF15E1}" sibTransId="{0A6287DA-D734-449B-B056-69D13F24C2DD}"/>
    <dgm:cxn modelId="{0A42485B-11EF-4533-AAF5-3FAB54A712E1}" type="presOf" srcId="{DFD5FB58-BB77-4AF3-9B50-7D597FE0D126}" destId="{407CA1E4-FB44-4109-AEB6-C027EE2AFB39}" srcOrd="0" destOrd="0" presId="urn:microsoft.com/office/officeart/2005/8/layout/hList1"/>
    <dgm:cxn modelId="{B37AA042-5213-4EA8-9E5E-9F0C42B12C63}" srcId="{2FD27F20-02F0-4741-B776-6729B02041D9}" destId="{90F98E91-1E9A-44E8-9BBA-592C5F93B587}" srcOrd="1" destOrd="0" parTransId="{6751B7B3-C8FD-4AAC-8A44-1B2D79D4C332}" sibTransId="{A48802D2-2A44-4523-A6AB-6809B314AA6D}"/>
    <dgm:cxn modelId="{FAE51FDD-6490-4239-94E1-D762F3CCD9F0}" type="presOf" srcId="{9D9B300D-5049-4353-B779-B4DA7163AEA9}" destId="{407CA1E4-FB44-4109-AEB6-C027EE2AFB39}" srcOrd="0" destOrd="3" presId="urn:microsoft.com/office/officeart/2005/8/layout/hList1"/>
    <dgm:cxn modelId="{4ECBDB45-4A0A-424D-9205-94DC806158C5}" srcId="{AC17EAEC-D9C2-4770-8764-96AA0AFB2CB5}" destId="{74A0C42E-63F6-4527-992D-1A40DB41231B}" srcOrd="0" destOrd="0" parTransId="{D59C6060-9E1B-4842-8A2C-F8A0A8C7F0CF}" sibTransId="{2BE144F2-DD59-43C6-949A-AF69EEA49ED6}"/>
    <dgm:cxn modelId="{F20DF319-8394-47A8-9C84-2EBEC237F17C}" type="presOf" srcId="{C35FB39D-799A-4282-962B-C0B8548A5A0C}" destId="{407CA1E4-FB44-4109-AEB6-C027EE2AFB39}" srcOrd="0" destOrd="15" presId="urn:microsoft.com/office/officeart/2005/8/layout/hList1"/>
    <dgm:cxn modelId="{8FF820A9-890E-49C2-BC74-F557CFFC72E0}" srcId="{E5EE940A-040C-47C4-9E7A-D40CD3B19D1E}" destId="{2C8110F3-24A2-4512-A846-2E33D399A721}" srcOrd="2" destOrd="0" parTransId="{208AD184-2A93-4F4C-AD54-AE11C1AEDDFE}" sibTransId="{5C0FB2AE-F79D-490A-A1EB-D8FDA78D4632}"/>
    <dgm:cxn modelId="{DAB56658-6CC6-424A-88E4-4FC7DEDD3E8F}" type="presOf" srcId="{EC6394C5-B02F-4634-A0A2-73F6A83BA969}" destId="{380C6361-FD25-4D62-9C77-9BB2ACBCEFDF}" srcOrd="0" destOrd="0" presId="urn:microsoft.com/office/officeart/2005/8/layout/hList1"/>
    <dgm:cxn modelId="{5FDA9A01-CDA8-4F41-99F4-97E3888A4C0A}" srcId="{19185E84-4758-4874-89F4-692A2503A007}" destId="{E5EE940A-040C-47C4-9E7A-D40CD3B19D1E}" srcOrd="0" destOrd="0" parTransId="{63F90CA9-AB11-48E3-8274-62B6F8BC0D85}" sibTransId="{36F57648-7E61-4EBD-8519-4FA4D3CFBA10}"/>
    <dgm:cxn modelId="{E7926635-0067-42C8-9ED8-E43AE6978204}" type="presOf" srcId="{100D034B-2109-46C8-B708-F7BD185613F8}" destId="{407CA1E4-FB44-4109-AEB6-C027EE2AFB39}" srcOrd="0" destOrd="1" presId="urn:microsoft.com/office/officeart/2005/8/layout/hList1"/>
    <dgm:cxn modelId="{E2A5A9D8-D28E-4186-B2C8-B632B42BF9A3}" srcId="{AC17EAEC-D9C2-4770-8764-96AA0AFB2CB5}" destId="{C35FB39D-799A-4282-962B-C0B8548A5A0C}" srcOrd="2" destOrd="0" parTransId="{3032555E-4E42-4E86-82AD-2DD1A2D8CCCB}" sibTransId="{2739884E-5720-4211-9590-4E9F63303EDF}"/>
    <dgm:cxn modelId="{9313DEB1-1489-426F-9AC1-D751A358E825}" type="presOf" srcId="{19185E84-4758-4874-89F4-692A2503A007}" destId="{361FB384-8520-4F8D-A325-741BB6163C5C}" srcOrd="0" destOrd="0" presId="urn:microsoft.com/office/officeart/2005/8/layout/hList1"/>
    <dgm:cxn modelId="{51158EF1-E7DD-4172-AD21-3DB868E09233}" srcId="{9CF7C040-095D-4F9D-A844-5A08C9E414C3}" destId="{642D1DBF-0FC1-483B-B564-574238A072FB}" srcOrd="0" destOrd="0" parTransId="{74433DC6-71B9-4D98-8C46-E61343F0A72E}" sibTransId="{3EC25851-E003-422B-BB66-1CF7E261B493}"/>
    <dgm:cxn modelId="{0CE4AC1B-B161-4927-B273-D9CCE5930653}" type="presOf" srcId="{CED5D5C7-BEE9-4503-BBE3-B7DD60D02F98}" destId="{263EA552-00D1-48A0-B385-922D5C7C1164}" srcOrd="0" destOrd="10" presId="urn:microsoft.com/office/officeart/2005/8/layout/hList1"/>
    <dgm:cxn modelId="{4C4F3EA4-36EE-4D58-9DD9-9B77BAE350F2}" type="presOf" srcId="{BC6F96A3-B5E9-4A06-90F2-B11F07FB5A45}" destId="{263EA552-00D1-48A0-B385-922D5C7C1164}" srcOrd="0" destOrd="5" presId="urn:microsoft.com/office/officeart/2005/8/layout/hList1"/>
    <dgm:cxn modelId="{DE15D459-84FF-4130-8E0D-E174D1FE44C3}" srcId="{E5EE940A-040C-47C4-9E7A-D40CD3B19D1E}" destId="{A3F0B28D-C946-4C33-9FAC-7D1A6387654C}" srcOrd="4" destOrd="0" parTransId="{A9189344-6C33-442B-9CFB-58714F60E98D}" sibTransId="{1C6D608F-9514-4520-8CBB-78320DC6F9B2}"/>
    <dgm:cxn modelId="{AA748E3A-96F8-434C-9636-18735F62B272}" srcId="{E5EE940A-040C-47C4-9E7A-D40CD3B19D1E}" destId="{7FE11CA9-88D8-410E-8971-FB568313BD4E}" srcOrd="6" destOrd="0" parTransId="{81EF2EDE-4DE5-454E-8C49-581B0F039D38}" sibTransId="{E5283156-BAD2-4986-A2A2-8F6C6FA4E99B}"/>
    <dgm:cxn modelId="{5F0C8D8E-BA52-4DF0-8354-25FA7DCC1464}" type="presOf" srcId="{74A0C42E-63F6-4527-992D-1A40DB41231B}" destId="{407CA1E4-FB44-4109-AEB6-C027EE2AFB39}" srcOrd="0" destOrd="13" presId="urn:microsoft.com/office/officeart/2005/8/layout/hList1"/>
    <dgm:cxn modelId="{8E0C07AE-64D5-43EA-B525-0458779BE50C}" srcId="{2FD27F20-02F0-4741-B776-6729B02041D9}" destId="{1914A8A0-4A6D-47E7-AEB9-3CCEAF5C5490}" srcOrd="0" destOrd="0" parTransId="{36565C12-6A07-49FD-AE80-B211C768BFA5}" sibTransId="{D44E2A6A-C7AC-45E5-BFE6-1228F576C67A}"/>
    <dgm:cxn modelId="{658B4D8B-7E86-40F7-B381-D620B74CCC7D}" srcId="{DFD5FB58-BB77-4AF3-9B50-7D597FE0D126}" destId="{9D9B300D-5049-4353-B779-B4DA7163AEA9}" srcOrd="2" destOrd="0" parTransId="{3404E7AE-C8A6-4406-8BC0-270E1A130103}" sibTransId="{4C5B053F-DC6E-41E0-B369-98499787BD5E}"/>
    <dgm:cxn modelId="{99F59C96-B1B0-40F9-986F-D49531694556}" type="presOf" srcId="{B6C35EB6-867B-4576-BEAA-056AD684FFFD}" destId="{407CA1E4-FB44-4109-AEB6-C027EE2AFB39}" srcOrd="0" destOrd="6" presId="urn:microsoft.com/office/officeart/2005/8/layout/hList1"/>
    <dgm:cxn modelId="{00C5BC0A-352A-40EF-86BA-BEB1DB836081}" type="presOf" srcId="{9CF7C040-095D-4F9D-A844-5A08C9E414C3}" destId="{407CA1E4-FB44-4109-AEB6-C027EE2AFB39}" srcOrd="0" destOrd="4" presId="urn:microsoft.com/office/officeart/2005/8/layout/hList1"/>
    <dgm:cxn modelId="{B8ACD7D5-1DF8-472D-B529-0F3E1D817129}" srcId="{E5EE940A-040C-47C4-9E7A-D40CD3B19D1E}" destId="{70EC3758-E668-488C-A63A-F248105323D7}" srcOrd="1" destOrd="0" parTransId="{6F0CD2C1-E753-4723-9174-BDA9B1CE9E45}" sibTransId="{2066454D-DA6E-419D-B615-FA98F79F3718}"/>
    <dgm:cxn modelId="{85958F97-D431-4327-B80D-AD0637620D9F}" srcId="{E5EE940A-040C-47C4-9E7A-D40CD3B19D1E}" destId="{F44D9C3D-B654-485A-B740-F75CA4490334}" srcOrd="7" destOrd="0" parTransId="{B0BBB3A2-AD59-4AC0-BE1A-D52CE298BADC}" sibTransId="{C17AB8C2-D664-4142-9FCC-5F261FBACA47}"/>
    <dgm:cxn modelId="{53EF6A54-E657-40AC-B205-58E064F29CB0}" type="presOf" srcId="{7FE11CA9-88D8-410E-8971-FB568313BD4E}" destId="{263EA552-00D1-48A0-B385-922D5C7C1164}" srcOrd="0" destOrd="6" presId="urn:microsoft.com/office/officeart/2005/8/layout/hList1"/>
    <dgm:cxn modelId="{8C731CEE-6AE1-483D-931D-26C06A1DFE6B}" srcId="{EC6394C5-B02F-4634-A0A2-73F6A83BA969}" destId="{DFD5FB58-BB77-4AF3-9B50-7D597FE0D126}" srcOrd="0" destOrd="0" parTransId="{A42D4994-95D5-4486-A387-E1D16BE76867}" sibTransId="{14CB6AAA-F7F2-4580-A7DD-CA5DF15F79CD}"/>
    <dgm:cxn modelId="{7CC24953-DEDF-4078-835D-81B6FFEBF380}" srcId="{EC6394C5-B02F-4634-A0A2-73F6A83BA969}" destId="{B6C35EB6-867B-4576-BEAA-056AD684FFFD}" srcOrd="2" destOrd="0" parTransId="{D7F74132-B1EC-412B-BDF3-DD818814ACA3}" sibTransId="{70E209CE-92FC-455C-B11B-9FBE4443A5DE}"/>
    <dgm:cxn modelId="{B05E53DF-1A29-42BA-A324-3B33879BF96B}" srcId="{AC17EAEC-D9C2-4770-8764-96AA0AFB2CB5}" destId="{361FDA3A-93BE-4E11-8CA2-7662B4AF9CE8}" srcOrd="1" destOrd="0" parTransId="{BDFAF315-AB6F-45BA-A7C2-16AFB5DC4645}" sibTransId="{C986C421-D7C5-4B74-A07E-6B544E9ED1DE}"/>
    <dgm:cxn modelId="{DD0E0863-301A-453D-A4F9-85BDD4233A5F}" type="presOf" srcId="{AC17EAEC-D9C2-4770-8764-96AA0AFB2CB5}" destId="{407CA1E4-FB44-4109-AEB6-C027EE2AFB39}" srcOrd="0" destOrd="12" presId="urn:microsoft.com/office/officeart/2005/8/layout/hList1"/>
    <dgm:cxn modelId="{F02B5480-A88E-4B35-8B85-8BF91E11177E}" type="presOf" srcId="{361FDA3A-93BE-4E11-8CA2-7662B4AF9CE8}" destId="{407CA1E4-FB44-4109-AEB6-C027EE2AFB39}" srcOrd="0" destOrd="14" presId="urn:microsoft.com/office/officeart/2005/8/layout/hList1"/>
    <dgm:cxn modelId="{6C120E77-B825-412D-A104-487682E03DC2}" srcId="{E5EE940A-040C-47C4-9E7A-D40CD3B19D1E}" destId="{30C024A1-B522-40E5-9AB8-4FE81D0C98D8}" srcOrd="13" destOrd="0" parTransId="{7A33346F-7FF1-4BE8-BC88-565481D40E6A}" sibTransId="{6CEDE5AC-50AD-441E-8377-6A29A8CDA451}"/>
    <dgm:cxn modelId="{964BC29F-963A-442E-A9A8-D8A5AF3DC662}" type="presOf" srcId="{EBBF0909-74EC-48A5-81FC-45869711EB91}" destId="{263EA552-00D1-48A0-B385-922D5C7C1164}" srcOrd="0" destOrd="9" presId="urn:microsoft.com/office/officeart/2005/8/layout/hList1"/>
    <dgm:cxn modelId="{5FBFF83A-2761-4ADF-82B5-1852BC62042F}" type="presOf" srcId="{15D11800-EF22-4DA6-95B6-6A5F336CD38B}" destId="{263EA552-00D1-48A0-B385-922D5C7C1164}" srcOrd="0" destOrd="8" presId="urn:microsoft.com/office/officeart/2005/8/layout/hList1"/>
    <dgm:cxn modelId="{3FAEE81D-80B3-4935-BB28-657F99992CF6}" type="presOf" srcId="{1914A8A0-4A6D-47E7-AEB9-3CCEAF5C5490}" destId="{407CA1E4-FB44-4109-AEB6-C027EE2AFB39}" srcOrd="0" destOrd="10" presId="urn:microsoft.com/office/officeart/2005/8/layout/hList1"/>
    <dgm:cxn modelId="{B1B58634-1F21-48B3-AF5F-36146FEA4F13}" srcId="{DFD5FB58-BB77-4AF3-9B50-7D597FE0D126}" destId="{665F0AAE-E785-4FEA-8BA6-16E44374306C}" srcOrd="1" destOrd="0" parTransId="{8503DEB2-7395-4DF7-BD4D-B697541DFF13}" sibTransId="{41F62A11-AE51-4A45-9277-D3EBC0CFACEA}"/>
    <dgm:cxn modelId="{440A1982-8A2D-436D-A059-3D91A0B33CCB}" srcId="{EC6394C5-B02F-4634-A0A2-73F6A83BA969}" destId="{AC17EAEC-D9C2-4770-8764-96AA0AFB2CB5}" srcOrd="4" destOrd="0" parTransId="{E7360AC3-F153-4957-A4CD-37C2CA5ED93D}" sibTransId="{8CCD5A0D-363D-4832-9B29-446BCC70A435}"/>
    <dgm:cxn modelId="{5E32A5E5-6464-41F0-AD4A-38A1DBB77665}" type="presOf" srcId="{E5EE940A-040C-47C4-9E7A-D40CD3B19D1E}" destId="{B67FE371-C79B-497F-AA14-AD1AFABBA14A}" srcOrd="0" destOrd="0" presId="urn:microsoft.com/office/officeart/2005/8/layout/hList1"/>
    <dgm:cxn modelId="{3D83638B-B646-4391-BB1B-EC1A2042816E}" srcId="{19185E84-4758-4874-89F4-692A2503A007}" destId="{EC6394C5-B02F-4634-A0A2-73F6A83BA969}" srcOrd="1" destOrd="0" parTransId="{C1987547-CB7E-4109-B657-3826A271A84E}" sibTransId="{0456ED73-C99E-424A-B192-AA4C712FD41B}"/>
    <dgm:cxn modelId="{B83BA557-A827-44E5-BE5B-76AB3C4377F5}" srcId="{DFD5FB58-BB77-4AF3-9B50-7D597FE0D126}" destId="{100D034B-2109-46C8-B708-F7BD185613F8}" srcOrd="0" destOrd="0" parTransId="{B0DBA115-681C-44A3-959A-7C09B80C987A}" sibTransId="{81B33A3B-BF4A-458E-B63A-DE6FBE4EED84}"/>
    <dgm:cxn modelId="{9D55EA82-39BF-4F7E-8C8F-E46AB156F068}" srcId="{E5EE940A-040C-47C4-9E7A-D40CD3B19D1E}" destId="{15D11800-EF22-4DA6-95B6-6A5F336CD38B}" srcOrd="8" destOrd="0" parTransId="{1D9C38C0-96F7-4E93-957B-6BA6F949D79A}" sibTransId="{259FAF53-98F1-4E59-89FC-60D18DEE4E68}"/>
    <dgm:cxn modelId="{0A47A469-AA63-4DCE-8B4B-C19C9A303541}" srcId="{E5EE940A-040C-47C4-9E7A-D40CD3B19D1E}" destId="{EBD03050-D001-4EC3-B63F-C10563DB102D}" srcOrd="3" destOrd="0" parTransId="{48C528D9-341C-45FE-AA6C-6D77390F9183}" sibTransId="{5FD80A78-01B1-4A4D-8792-E0C8E6664880}"/>
    <dgm:cxn modelId="{BC2CF64F-DFE2-4C59-AF04-70A7741B87FC}" type="presOf" srcId="{2C8110F3-24A2-4512-A846-2E33D399A721}" destId="{263EA552-00D1-48A0-B385-922D5C7C1164}" srcOrd="0" destOrd="2" presId="urn:microsoft.com/office/officeart/2005/8/layout/hList1"/>
    <dgm:cxn modelId="{9F6AF6CE-8138-4233-9E72-5293A1883029}" type="presParOf" srcId="{361FB384-8520-4F8D-A325-741BB6163C5C}" destId="{42013DBA-DF65-46D3-AB19-BBECBD087C1A}" srcOrd="0" destOrd="0" presId="urn:microsoft.com/office/officeart/2005/8/layout/hList1"/>
    <dgm:cxn modelId="{90DC5284-092B-4599-96EC-6993FC03B9C8}" type="presParOf" srcId="{42013DBA-DF65-46D3-AB19-BBECBD087C1A}" destId="{B67FE371-C79B-497F-AA14-AD1AFABBA14A}" srcOrd="0" destOrd="0" presId="urn:microsoft.com/office/officeart/2005/8/layout/hList1"/>
    <dgm:cxn modelId="{EDEEB816-1B94-4721-8A3F-769B379D0074}" type="presParOf" srcId="{42013DBA-DF65-46D3-AB19-BBECBD087C1A}" destId="{263EA552-00D1-48A0-B385-922D5C7C1164}" srcOrd="1" destOrd="0" presId="urn:microsoft.com/office/officeart/2005/8/layout/hList1"/>
    <dgm:cxn modelId="{7A96F6E3-9130-4600-85C3-32C3E80A5E89}" type="presParOf" srcId="{361FB384-8520-4F8D-A325-741BB6163C5C}" destId="{E77CA2F1-DC14-4AC1-B4F0-F00689EC5577}" srcOrd="1" destOrd="0" presId="urn:microsoft.com/office/officeart/2005/8/layout/hList1"/>
    <dgm:cxn modelId="{6D0B5CE8-AB50-4FD6-92D2-2BAE0E387C6E}" type="presParOf" srcId="{361FB384-8520-4F8D-A325-741BB6163C5C}" destId="{C4098DA4-4ED9-4B7C-AF9D-B58618E089A5}" srcOrd="2" destOrd="0" presId="urn:microsoft.com/office/officeart/2005/8/layout/hList1"/>
    <dgm:cxn modelId="{677A317F-42BC-4968-80A8-A556BF317288}" type="presParOf" srcId="{C4098DA4-4ED9-4B7C-AF9D-B58618E089A5}" destId="{380C6361-FD25-4D62-9C77-9BB2ACBCEFDF}" srcOrd="0" destOrd="0" presId="urn:microsoft.com/office/officeart/2005/8/layout/hList1"/>
    <dgm:cxn modelId="{5A03B340-C71A-4B62-A5AF-28241D557CB2}" type="presParOf" srcId="{C4098DA4-4ED9-4B7C-AF9D-B58618E089A5}" destId="{407CA1E4-FB44-4109-AEB6-C027EE2AFB39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851B2D-21BE-46E5-919B-F009D624802E}" type="doc">
      <dgm:prSet loTypeId="urn:microsoft.com/office/officeart/2005/8/layout/radial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4A66F36-6AB7-4FD5-BC7F-A09D48A75E21}">
      <dgm:prSet phldrT="[Text]"/>
      <dgm:spPr/>
      <dgm:t>
        <a:bodyPr/>
        <a:lstStyle/>
        <a:p>
          <a:r>
            <a:rPr lang="en-US" dirty="0" smtClean="0"/>
            <a:t>DPD Team</a:t>
          </a:r>
          <a:endParaRPr lang="en-US" dirty="0"/>
        </a:p>
      </dgm:t>
    </dgm:pt>
    <dgm:pt modelId="{9EBB0F4B-59F1-459A-A2BB-102783EFA79A}" type="parTrans" cxnId="{D77F51EF-2B36-4F62-9A78-99DF188D927F}">
      <dgm:prSet/>
      <dgm:spPr/>
      <dgm:t>
        <a:bodyPr/>
        <a:lstStyle/>
        <a:p>
          <a:endParaRPr lang="en-US"/>
        </a:p>
      </dgm:t>
    </dgm:pt>
    <dgm:pt modelId="{AC9A7436-AB35-48E1-A14B-3430E48B0F46}" type="sibTrans" cxnId="{D77F51EF-2B36-4F62-9A78-99DF188D927F}">
      <dgm:prSet/>
      <dgm:spPr/>
      <dgm:t>
        <a:bodyPr/>
        <a:lstStyle/>
        <a:p>
          <a:endParaRPr lang="en-US"/>
        </a:p>
      </dgm:t>
    </dgm:pt>
    <dgm:pt modelId="{AE4B8914-72DD-45EC-ABEA-079BAD4D601A}">
      <dgm:prSet phldrT="[Text]"/>
      <dgm:spPr/>
      <dgm:t>
        <a:bodyPr/>
        <a:lstStyle/>
        <a:p>
          <a:endParaRPr lang="en-US" dirty="0"/>
        </a:p>
      </dgm:t>
    </dgm:pt>
    <dgm:pt modelId="{AA92CDBC-E3F2-4438-A478-5A11A39391FB}" type="parTrans" cxnId="{36597DFC-171D-49B8-83C9-E2801C99FEC8}">
      <dgm:prSet/>
      <dgm:spPr/>
      <dgm:t>
        <a:bodyPr/>
        <a:lstStyle/>
        <a:p>
          <a:endParaRPr lang="en-US"/>
        </a:p>
      </dgm:t>
    </dgm:pt>
    <dgm:pt modelId="{A2DEF169-D65D-4701-8D93-7EECE67CECD0}" type="sibTrans" cxnId="{36597DFC-171D-49B8-83C9-E2801C99FEC8}">
      <dgm:prSet/>
      <dgm:spPr/>
      <dgm:t>
        <a:bodyPr/>
        <a:lstStyle/>
        <a:p>
          <a:endParaRPr lang="en-US"/>
        </a:p>
      </dgm:t>
    </dgm:pt>
    <dgm:pt modelId="{68AD87BF-ED1D-4EBA-BCC7-71597F7CBC91}">
      <dgm:prSet phldrT="[Text]"/>
      <dgm:spPr/>
      <dgm:t>
        <a:bodyPr/>
        <a:lstStyle/>
        <a:p>
          <a:endParaRPr lang="en-US" dirty="0"/>
        </a:p>
      </dgm:t>
    </dgm:pt>
    <dgm:pt modelId="{B1FF05B0-FED5-43FD-B494-2591E115D0D4}" type="parTrans" cxnId="{68623D71-9F5E-48A4-B2DC-7A1831390963}">
      <dgm:prSet/>
      <dgm:spPr/>
      <dgm:t>
        <a:bodyPr/>
        <a:lstStyle/>
        <a:p>
          <a:endParaRPr lang="en-US"/>
        </a:p>
      </dgm:t>
    </dgm:pt>
    <dgm:pt modelId="{8C2EBA37-EAD4-45A1-BDA5-1860F7ADD3BA}" type="sibTrans" cxnId="{68623D71-9F5E-48A4-B2DC-7A1831390963}">
      <dgm:prSet/>
      <dgm:spPr/>
      <dgm:t>
        <a:bodyPr/>
        <a:lstStyle/>
        <a:p>
          <a:endParaRPr lang="en-US"/>
        </a:p>
      </dgm:t>
    </dgm:pt>
    <dgm:pt modelId="{A5C4A1C9-1F28-4F8E-B15D-E8BCCD445B89}">
      <dgm:prSet phldrT="[Text]"/>
      <dgm:spPr/>
      <dgm:t>
        <a:bodyPr/>
        <a:lstStyle/>
        <a:p>
          <a:endParaRPr lang="en-US" dirty="0"/>
        </a:p>
      </dgm:t>
    </dgm:pt>
    <dgm:pt modelId="{6B316AE1-7C71-4950-8D3C-3ABCF0BFFDA8}" type="parTrans" cxnId="{C5ABA0E3-7973-4463-B64C-62F69030298F}">
      <dgm:prSet/>
      <dgm:spPr/>
      <dgm:t>
        <a:bodyPr/>
        <a:lstStyle/>
        <a:p>
          <a:endParaRPr lang="en-US"/>
        </a:p>
      </dgm:t>
    </dgm:pt>
    <dgm:pt modelId="{737D48B4-AEAB-488B-91E8-55CD4A6C918C}" type="sibTrans" cxnId="{C5ABA0E3-7973-4463-B64C-62F69030298F}">
      <dgm:prSet/>
      <dgm:spPr/>
      <dgm:t>
        <a:bodyPr/>
        <a:lstStyle/>
        <a:p>
          <a:endParaRPr lang="en-US"/>
        </a:p>
      </dgm:t>
    </dgm:pt>
    <dgm:pt modelId="{8B2C5BD0-28A3-477B-95E6-D78B82D3BEDC}">
      <dgm:prSet phldrT="[Text]"/>
      <dgm:spPr/>
      <dgm:t>
        <a:bodyPr/>
        <a:lstStyle/>
        <a:p>
          <a:endParaRPr lang="en-US" dirty="0"/>
        </a:p>
      </dgm:t>
    </dgm:pt>
    <dgm:pt modelId="{565FC1CC-4DBE-487D-8B04-2560825894C2}" type="parTrans" cxnId="{F3A40C94-3231-4783-A808-DBFC479FF184}">
      <dgm:prSet/>
      <dgm:spPr/>
      <dgm:t>
        <a:bodyPr/>
        <a:lstStyle/>
        <a:p>
          <a:endParaRPr lang="en-US"/>
        </a:p>
      </dgm:t>
    </dgm:pt>
    <dgm:pt modelId="{82D53FD9-9C0C-4384-B579-593E99FB05E9}" type="sibTrans" cxnId="{F3A40C94-3231-4783-A808-DBFC479FF184}">
      <dgm:prSet/>
      <dgm:spPr/>
      <dgm:t>
        <a:bodyPr/>
        <a:lstStyle/>
        <a:p>
          <a:endParaRPr lang="en-US"/>
        </a:p>
      </dgm:t>
    </dgm:pt>
    <dgm:pt modelId="{529E7518-4795-4318-8EF4-39179DAB28D9}">
      <dgm:prSet phldrT="[Text]"/>
      <dgm:spPr/>
      <dgm:t>
        <a:bodyPr/>
        <a:lstStyle/>
        <a:p>
          <a:endParaRPr lang="en-US" dirty="0"/>
        </a:p>
      </dgm:t>
    </dgm:pt>
    <dgm:pt modelId="{67F11EBF-0A6F-4DFC-B23A-E3E07CE12411}" type="parTrans" cxnId="{C072E08B-4F67-4E60-AAD2-7904BB64DA3D}">
      <dgm:prSet/>
      <dgm:spPr/>
      <dgm:t>
        <a:bodyPr/>
        <a:lstStyle/>
        <a:p>
          <a:endParaRPr lang="en-US"/>
        </a:p>
      </dgm:t>
    </dgm:pt>
    <dgm:pt modelId="{3197E5A2-A2B9-4301-BA8C-FF28E77A8141}" type="sibTrans" cxnId="{C072E08B-4F67-4E60-AAD2-7904BB64DA3D}">
      <dgm:prSet/>
      <dgm:spPr/>
      <dgm:t>
        <a:bodyPr/>
        <a:lstStyle/>
        <a:p>
          <a:endParaRPr lang="en-US"/>
        </a:p>
      </dgm:t>
    </dgm:pt>
    <dgm:pt modelId="{18EA7FD2-2E0C-4481-9223-1F6D39D57361}" type="pres">
      <dgm:prSet presAssocID="{4B851B2D-21BE-46E5-919B-F009D624802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D364BA8-857B-4D3F-B5C5-3722C812592D}" type="pres">
      <dgm:prSet presAssocID="{54A66F36-6AB7-4FD5-BC7F-A09D48A75E21}" presName="centerShape" presStyleLbl="node0" presStyleIdx="0" presStyleCnt="1"/>
      <dgm:spPr/>
      <dgm:t>
        <a:bodyPr/>
        <a:lstStyle/>
        <a:p>
          <a:endParaRPr lang="en-US"/>
        </a:p>
      </dgm:t>
    </dgm:pt>
    <dgm:pt modelId="{1CC40D46-612C-4DD1-A0E8-D056B3DD1CC9}" type="pres">
      <dgm:prSet presAssocID="{AE4B8914-72DD-45EC-ABEA-079BAD4D601A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9496185-AE1B-4582-A343-EF2EA4FE78C6}" type="pres">
      <dgm:prSet presAssocID="{AE4B8914-72DD-45EC-ABEA-079BAD4D601A}" presName="dummy" presStyleCnt="0"/>
      <dgm:spPr/>
    </dgm:pt>
    <dgm:pt modelId="{1BC8476F-3E93-4CCA-A9E9-7AE269270F38}" type="pres">
      <dgm:prSet presAssocID="{A2DEF169-D65D-4701-8D93-7EECE67CECD0}" presName="sibTrans" presStyleLbl="sibTrans2D1" presStyleIdx="0" presStyleCnt="5"/>
      <dgm:spPr/>
      <dgm:t>
        <a:bodyPr/>
        <a:lstStyle/>
        <a:p>
          <a:endParaRPr lang="en-US"/>
        </a:p>
      </dgm:t>
    </dgm:pt>
    <dgm:pt modelId="{9E99387F-DE16-49E3-BF44-CAE69DB97A06}" type="pres">
      <dgm:prSet presAssocID="{68AD87BF-ED1D-4EBA-BCC7-71597F7CBC91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BA1BCD-1167-4339-BC59-5E9BE3858A83}" type="pres">
      <dgm:prSet presAssocID="{68AD87BF-ED1D-4EBA-BCC7-71597F7CBC91}" presName="dummy" presStyleCnt="0"/>
      <dgm:spPr/>
    </dgm:pt>
    <dgm:pt modelId="{3ABD8EA2-23F7-4F48-973F-C0E36CE017E0}" type="pres">
      <dgm:prSet presAssocID="{8C2EBA37-EAD4-45A1-BDA5-1860F7ADD3BA}" presName="sibTrans" presStyleLbl="sibTrans2D1" presStyleIdx="1" presStyleCnt="5"/>
      <dgm:spPr/>
      <dgm:t>
        <a:bodyPr/>
        <a:lstStyle/>
        <a:p>
          <a:endParaRPr lang="en-US"/>
        </a:p>
      </dgm:t>
    </dgm:pt>
    <dgm:pt modelId="{6D77C68D-184E-4C71-9070-EDF80B173EA4}" type="pres">
      <dgm:prSet presAssocID="{A5C4A1C9-1F28-4F8E-B15D-E8BCCD445B89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24EA02-BA20-44EE-AA04-D1CA8E15C181}" type="pres">
      <dgm:prSet presAssocID="{A5C4A1C9-1F28-4F8E-B15D-E8BCCD445B89}" presName="dummy" presStyleCnt="0"/>
      <dgm:spPr/>
    </dgm:pt>
    <dgm:pt modelId="{C91F0392-8562-4C5D-A891-257708BA9CD8}" type="pres">
      <dgm:prSet presAssocID="{737D48B4-AEAB-488B-91E8-55CD4A6C918C}" presName="sibTrans" presStyleLbl="sibTrans2D1" presStyleIdx="2" presStyleCnt="5"/>
      <dgm:spPr/>
      <dgm:t>
        <a:bodyPr/>
        <a:lstStyle/>
        <a:p>
          <a:endParaRPr lang="en-US"/>
        </a:p>
      </dgm:t>
    </dgm:pt>
    <dgm:pt modelId="{634B979D-16A1-4212-8D9B-DCF5C1D794B1}" type="pres">
      <dgm:prSet presAssocID="{8B2C5BD0-28A3-477B-95E6-D78B82D3BED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1BDE1D-6745-4B03-9422-DA9A88AA122A}" type="pres">
      <dgm:prSet presAssocID="{8B2C5BD0-28A3-477B-95E6-D78B82D3BEDC}" presName="dummy" presStyleCnt="0"/>
      <dgm:spPr/>
    </dgm:pt>
    <dgm:pt modelId="{95D9968D-8D05-4202-B69A-A24F6932C469}" type="pres">
      <dgm:prSet presAssocID="{82D53FD9-9C0C-4384-B579-593E99FB05E9}" presName="sibTrans" presStyleLbl="sibTrans2D1" presStyleIdx="3" presStyleCnt="5"/>
      <dgm:spPr/>
      <dgm:t>
        <a:bodyPr/>
        <a:lstStyle/>
        <a:p>
          <a:endParaRPr lang="en-US"/>
        </a:p>
      </dgm:t>
    </dgm:pt>
    <dgm:pt modelId="{EE8A6711-53CC-4DB5-B4CA-0A7216EA97D5}" type="pres">
      <dgm:prSet presAssocID="{529E7518-4795-4318-8EF4-39179DAB28D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891D125-DAB7-4A6A-B49F-DD4B2A19AD06}" type="pres">
      <dgm:prSet presAssocID="{529E7518-4795-4318-8EF4-39179DAB28D9}" presName="dummy" presStyleCnt="0"/>
      <dgm:spPr/>
    </dgm:pt>
    <dgm:pt modelId="{CFA51CD9-B8A6-456A-876F-706C891EF80B}" type="pres">
      <dgm:prSet presAssocID="{3197E5A2-A2B9-4301-BA8C-FF28E77A8141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AD48A35A-CFC9-4C60-9772-07EE663D77F5}" type="presOf" srcId="{A5C4A1C9-1F28-4F8E-B15D-E8BCCD445B89}" destId="{6D77C68D-184E-4C71-9070-EDF80B173EA4}" srcOrd="0" destOrd="0" presId="urn:microsoft.com/office/officeart/2005/8/layout/radial6"/>
    <dgm:cxn modelId="{79C0C34C-E443-4F88-B21A-B6D3DA1F8E35}" type="presOf" srcId="{737D48B4-AEAB-488B-91E8-55CD4A6C918C}" destId="{C91F0392-8562-4C5D-A891-257708BA9CD8}" srcOrd="0" destOrd="0" presId="urn:microsoft.com/office/officeart/2005/8/layout/radial6"/>
    <dgm:cxn modelId="{C5ABA0E3-7973-4463-B64C-62F69030298F}" srcId="{54A66F36-6AB7-4FD5-BC7F-A09D48A75E21}" destId="{A5C4A1C9-1F28-4F8E-B15D-E8BCCD445B89}" srcOrd="2" destOrd="0" parTransId="{6B316AE1-7C71-4950-8D3C-3ABCF0BFFDA8}" sibTransId="{737D48B4-AEAB-488B-91E8-55CD4A6C918C}"/>
    <dgm:cxn modelId="{36597DFC-171D-49B8-83C9-E2801C99FEC8}" srcId="{54A66F36-6AB7-4FD5-BC7F-A09D48A75E21}" destId="{AE4B8914-72DD-45EC-ABEA-079BAD4D601A}" srcOrd="0" destOrd="0" parTransId="{AA92CDBC-E3F2-4438-A478-5A11A39391FB}" sibTransId="{A2DEF169-D65D-4701-8D93-7EECE67CECD0}"/>
    <dgm:cxn modelId="{EF22BD3C-93F0-4DE5-A45E-E2318B966EB6}" type="presOf" srcId="{529E7518-4795-4318-8EF4-39179DAB28D9}" destId="{EE8A6711-53CC-4DB5-B4CA-0A7216EA97D5}" srcOrd="0" destOrd="0" presId="urn:microsoft.com/office/officeart/2005/8/layout/radial6"/>
    <dgm:cxn modelId="{3175146A-7B3A-4CCB-9B59-227B1FE98F30}" type="presOf" srcId="{68AD87BF-ED1D-4EBA-BCC7-71597F7CBC91}" destId="{9E99387F-DE16-49E3-BF44-CAE69DB97A06}" srcOrd="0" destOrd="0" presId="urn:microsoft.com/office/officeart/2005/8/layout/radial6"/>
    <dgm:cxn modelId="{FC6ECA6B-7874-4D1A-AF85-C53409EF7E8E}" type="presOf" srcId="{8B2C5BD0-28A3-477B-95E6-D78B82D3BEDC}" destId="{634B979D-16A1-4212-8D9B-DCF5C1D794B1}" srcOrd="0" destOrd="0" presId="urn:microsoft.com/office/officeart/2005/8/layout/radial6"/>
    <dgm:cxn modelId="{7C57EE40-27BD-4782-BFAE-91F4981350B0}" type="presOf" srcId="{82D53FD9-9C0C-4384-B579-593E99FB05E9}" destId="{95D9968D-8D05-4202-B69A-A24F6932C469}" srcOrd="0" destOrd="0" presId="urn:microsoft.com/office/officeart/2005/8/layout/radial6"/>
    <dgm:cxn modelId="{68623D71-9F5E-48A4-B2DC-7A1831390963}" srcId="{54A66F36-6AB7-4FD5-BC7F-A09D48A75E21}" destId="{68AD87BF-ED1D-4EBA-BCC7-71597F7CBC91}" srcOrd="1" destOrd="0" parTransId="{B1FF05B0-FED5-43FD-B494-2591E115D0D4}" sibTransId="{8C2EBA37-EAD4-45A1-BDA5-1860F7ADD3BA}"/>
    <dgm:cxn modelId="{0CF917CC-F7C9-4648-96AE-980028E0C870}" type="presOf" srcId="{A2DEF169-D65D-4701-8D93-7EECE67CECD0}" destId="{1BC8476F-3E93-4CCA-A9E9-7AE269270F38}" srcOrd="0" destOrd="0" presId="urn:microsoft.com/office/officeart/2005/8/layout/radial6"/>
    <dgm:cxn modelId="{89AADC97-F6FC-4C31-8833-7E4C0A281DF2}" type="presOf" srcId="{3197E5A2-A2B9-4301-BA8C-FF28E77A8141}" destId="{CFA51CD9-B8A6-456A-876F-706C891EF80B}" srcOrd="0" destOrd="0" presId="urn:microsoft.com/office/officeart/2005/8/layout/radial6"/>
    <dgm:cxn modelId="{D77F51EF-2B36-4F62-9A78-99DF188D927F}" srcId="{4B851B2D-21BE-46E5-919B-F009D624802E}" destId="{54A66F36-6AB7-4FD5-BC7F-A09D48A75E21}" srcOrd="0" destOrd="0" parTransId="{9EBB0F4B-59F1-459A-A2BB-102783EFA79A}" sibTransId="{AC9A7436-AB35-48E1-A14B-3430E48B0F46}"/>
    <dgm:cxn modelId="{C072E08B-4F67-4E60-AAD2-7904BB64DA3D}" srcId="{54A66F36-6AB7-4FD5-BC7F-A09D48A75E21}" destId="{529E7518-4795-4318-8EF4-39179DAB28D9}" srcOrd="4" destOrd="0" parTransId="{67F11EBF-0A6F-4DFC-B23A-E3E07CE12411}" sibTransId="{3197E5A2-A2B9-4301-BA8C-FF28E77A8141}"/>
    <dgm:cxn modelId="{29E77D9E-1C7D-4DBC-9342-327B960A7E2C}" type="presOf" srcId="{AE4B8914-72DD-45EC-ABEA-079BAD4D601A}" destId="{1CC40D46-612C-4DD1-A0E8-D056B3DD1CC9}" srcOrd="0" destOrd="0" presId="urn:microsoft.com/office/officeart/2005/8/layout/radial6"/>
    <dgm:cxn modelId="{3D177E7D-05F0-4268-9C84-1BDCA9CBFB5C}" type="presOf" srcId="{4B851B2D-21BE-46E5-919B-F009D624802E}" destId="{18EA7FD2-2E0C-4481-9223-1F6D39D57361}" srcOrd="0" destOrd="0" presId="urn:microsoft.com/office/officeart/2005/8/layout/radial6"/>
    <dgm:cxn modelId="{4B3149F5-34E8-41F9-8E15-821C273C3B3D}" type="presOf" srcId="{54A66F36-6AB7-4FD5-BC7F-A09D48A75E21}" destId="{5D364BA8-857B-4D3F-B5C5-3722C812592D}" srcOrd="0" destOrd="0" presId="urn:microsoft.com/office/officeart/2005/8/layout/radial6"/>
    <dgm:cxn modelId="{F3A40C94-3231-4783-A808-DBFC479FF184}" srcId="{54A66F36-6AB7-4FD5-BC7F-A09D48A75E21}" destId="{8B2C5BD0-28A3-477B-95E6-D78B82D3BEDC}" srcOrd="3" destOrd="0" parTransId="{565FC1CC-4DBE-487D-8B04-2560825894C2}" sibTransId="{82D53FD9-9C0C-4384-B579-593E99FB05E9}"/>
    <dgm:cxn modelId="{6FF10F7C-E200-4AB9-B241-FBAA33D0E1C6}" type="presOf" srcId="{8C2EBA37-EAD4-45A1-BDA5-1860F7ADD3BA}" destId="{3ABD8EA2-23F7-4F48-973F-C0E36CE017E0}" srcOrd="0" destOrd="0" presId="urn:microsoft.com/office/officeart/2005/8/layout/radial6"/>
    <dgm:cxn modelId="{1B7A7747-1446-4E91-B8E7-04FF3A39DD8E}" type="presParOf" srcId="{18EA7FD2-2E0C-4481-9223-1F6D39D57361}" destId="{5D364BA8-857B-4D3F-B5C5-3722C812592D}" srcOrd="0" destOrd="0" presId="urn:microsoft.com/office/officeart/2005/8/layout/radial6"/>
    <dgm:cxn modelId="{55DDAAE2-DC88-4737-B9F9-28A228AFFD56}" type="presParOf" srcId="{18EA7FD2-2E0C-4481-9223-1F6D39D57361}" destId="{1CC40D46-612C-4DD1-A0E8-D056B3DD1CC9}" srcOrd="1" destOrd="0" presId="urn:microsoft.com/office/officeart/2005/8/layout/radial6"/>
    <dgm:cxn modelId="{8D631AA8-0BB4-4510-BE25-9DCC4656628C}" type="presParOf" srcId="{18EA7FD2-2E0C-4481-9223-1F6D39D57361}" destId="{39496185-AE1B-4582-A343-EF2EA4FE78C6}" srcOrd="2" destOrd="0" presId="urn:microsoft.com/office/officeart/2005/8/layout/radial6"/>
    <dgm:cxn modelId="{487A534C-9374-4AE5-9403-A35EC9776A13}" type="presParOf" srcId="{18EA7FD2-2E0C-4481-9223-1F6D39D57361}" destId="{1BC8476F-3E93-4CCA-A9E9-7AE269270F38}" srcOrd="3" destOrd="0" presId="urn:microsoft.com/office/officeart/2005/8/layout/radial6"/>
    <dgm:cxn modelId="{431C41F9-7E4D-4A60-A527-7A770A64C844}" type="presParOf" srcId="{18EA7FD2-2E0C-4481-9223-1F6D39D57361}" destId="{9E99387F-DE16-49E3-BF44-CAE69DB97A06}" srcOrd="4" destOrd="0" presId="urn:microsoft.com/office/officeart/2005/8/layout/radial6"/>
    <dgm:cxn modelId="{4F5A2BC3-187B-4215-9283-34B5880D856C}" type="presParOf" srcId="{18EA7FD2-2E0C-4481-9223-1F6D39D57361}" destId="{3EBA1BCD-1167-4339-BC59-5E9BE3858A83}" srcOrd="5" destOrd="0" presId="urn:microsoft.com/office/officeart/2005/8/layout/radial6"/>
    <dgm:cxn modelId="{8B2D0B7E-E227-4736-ADCC-9EC1FD3A7FEA}" type="presParOf" srcId="{18EA7FD2-2E0C-4481-9223-1F6D39D57361}" destId="{3ABD8EA2-23F7-4F48-973F-C0E36CE017E0}" srcOrd="6" destOrd="0" presId="urn:microsoft.com/office/officeart/2005/8/layout/radial6"/>
    <dgm:cxn modelId="{596B5FC5-BEAB-4F7A-AEE8-6459A7508BEC}" type="presParOf" srcId="{18EA7FD2-2E0C-4481-9223-1F6D39D57361}" destId="{6D77C68D-184E-4C71-9070-EDF80B173EA4}" srcOrd="7" destOrd="0" presId="urn:microsoft.com/office/officeart/2005/8/layout/radial6"/>
    <dgm:cxn modelId="{5D5467AD-E532-4D99-AE4F-BD6FFD5EEEA6}" type="presParOf" srcId="{18EA7FD2-2E0C-4481-9223-1F6D39D57361}" destId="{0D24EA02-BA20-44EE-AA04-D1CA8E15C181}" srcOrd="8" destOrd="0" presId="urn:microsoft.com/office/officeart/2005/8/layout/radial6"/>
    <dgm:cxn modelId="{5FEF7ECE-DBE6-4767-9079-A9B9DEAC6632}" type="presParOf" srcId="{18EA7FD2-2E0C-4481-9223-1F6D39D57361}" destId="{C91F0392-8562-4C5D-A891-257708BA9CD8}" srcOrd="9" destOrd="0" presId="urn:microsoft.com/office/officeart/2005/8/layout/radial6"/>
    <dgm:cxn modelId="{9100D407-F0A8-4167-911B-7A34C98B0ACB}" type="presParOf" srcId="{18EA7FD2-2E0C-4481-9223-1F6D39D57361}" destId="{634B979D-16A1-4212-8D9B-DCF5C1D794B1}" srcOrd="10" destOrd="0" presId="urn:microsoft.com/office/officeart/2005/8/layout/radial6"/>
    <dgm:cxn modelId="{B752F2F6-4FA2-4123-80E4-67643C8ABF45}" type="presParOf" srcId="{18EA7FD2-2E0C-4481-9223-1F6D39D57361}" destId="{2F1BDE1D-6745-4B03-9422-DA9A88AA122A}" srcOrd="11" destOrd="0" presId="urn:microsoft.com/office/officeart/2005/8/layout/radial6"/>
    <dgm:cxn modelId="{046933CC-E271-4EF9-810F-5A94E3EB81E3}" type="presParOf" srcId="{18EA7FD2-2E0C-4481-9223-1F6D39D57361}" destId="{95D9968D-8D05-4202-B69A-A24F6932C469}" srcOrd="12" destOrd="0" presId="urn:microsoft.com/office/officeart/2005/8/layout/radial6"/>
    <dgm:cxn modelId="{E096CFBE-3361-434D-863E-0BCADB09F8EB}" type="presParOf" srcId="{18EA7FD2-2E0C-4481-9223-1F6D39D57361}" destId="{EE8A6711-53CC-4DB5-B4CA-0A7216EA97D5}" srcOrd="13" destOrd="0" presId="urn:microsoft.com/office/officeart/2005/8/layout/radial6"/>
    <dgm:cxn modelId="{A0E13C32-15D0-4606-9403-37E3C7F26052}" type="presParOf" srcId="{18EA7FD2-2E0C-4481-9223-1F6D39D57361}" destId="{6891D125-DAB7-4A6A-B49F-DD4B2A19AD06}" srcOrd="14" destOrd="0" presId="urn:microsoft.com/office/officeart/2005/8/layout/radial6"/>
    <dgm:cxn modelId="{0E65D3F2-62E3-4321-BC24-845F8F048663}" type="presParOf" srcId="{18EA7FD2-2E0C-4481-9223-1F6D39D57361}" destId="{CFA51CD9-B8A6-456A-876F-706C891EF80B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F5AAA5-60FD-4570-8A78-2C91C637C88B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388DF22-40E5-485E-BEF4-254994B26891}">
      <dgm:prSet phldrT="[Text]"/>
      <dgm:spPr/>
      <dgm:t>
        <a:bodyPr/>
        <a:lstStyle/>
        <a:p>
          <a:r>
            <a:rPr lang="en-US" dirty="0" smtClean="0"/>
            <a:t>Goal 1.0</a:t>
          </a:r>
          <a:endParaRPr lang="en-US" dirty="0"/>
        </a:p>
      </dgm:t>
    </dgm:pt>
    <dgm:pt modelId="{FD08F7E5-D5BB-42DD-B57C-6F9C62557268}" type="parTrans" cxnId="{B3784399-687F-418B-BC60-7C6C3B0E4915}">
      <dgm:prSet/>
      <dgm:spPr/>
      <dgm:t>
        <a:bodyPr/>
        <a:lstStyle/>
        <a:p>
          <a:endParaRPr lang="en-US"/>
        </a:p>
      </dgm:t>
    </dgm:pt>
    <dgm:pt modelId="{9E856E69-FC5C-45BD-B164-9A108DCD0E03}" type="sibTrans" cxnId="{B3784399-687F-418B-BC60-7C6C3B0E4915}">
      <dgm:prSet/>
      <dgm:spPr/>
      <dgm:t>
        <a:bodyPr/>
        <a:lstStyle/>
        <a:p>
          <a:endParaRPr lang="en-US"/>
        </a:p>
      </dgm:t>
    </dgm:pt>
    <dgm:pt modelId="{953800A5-5A3F-4E10-8077-C933DCF478F1}">
      <dgm:prSet phldrT="[Text]"/>
      <dgm:spPr/>
      <dgm:t>
        <a:bodyPr/>
        <a:lstStyle/>
        <a:p>
          <a:r>
            <a:rPr lang="en-US" dirty="0" smtClean="0"/>
            <a:t>Policy 1.1</a:t>
          </a:r>
          <a:endParaRPr lang="en-US" dirty="0"/>
        </a:p>
      </dgm:t>
    </dgm:pt>
    <dgm:pt modelId="{AF807313-3393-453D-9EFB-B65F3E11629C}" type="parTrans" cxnId="{CE8A1E1A-0C3A-49CB-85A3-C972CC8EDC63}">
      <dgm:prSet/>
      <dgm:spPr/>
      <dgm:t>
        <a:bodyPr/>
        <a:lstStyle/>
        <a:p>
          <a:endParaRPr lang="en-US" dirty="0"/>
        </a:p>
      </dgm:t>
    </dgm:pt>
    <dgm:pt modelId="{60FB5F63-B033-4CFF-BE11-6F7CFEEE1FFC}" type="sibTrans" cxnId="{CE8A1E1A-0C3A-49CB-85A3-C972CC8EDC63}">
      <dgm:prSet/>
      <dgm:spPr/>
      <dgm:t>
        <a:bodyPr/>
        <a:lstStyle/>
        <a:p>
          <a:endParaRPr lang="en-US"/>
        </a:p>
      </dgm:t>
    </dgm:pt>
    <dgm:pt modelId="{ABB4F7E2-4B39-4E4E-9BAE-C0960FF97C58}">
      <dgm:prSet phldrT="[Text]"/>
      <dgm:spPr/>
      <dgm:t>
        <a:bodyPr/>
        <a:lstStyle/>
        <a:p>
          <a:r>
            <a:rPr lang="en-US" dirty="0" smtClean="0"/>
            <a:t>Policy 1.2</a:t>
          </a:r>
          <a:endParaRPr lang="en-US" dirty="0"/>
        </a:p>
      </dgm:t>
    </dgm:pt>
    <dgm:pt modelId="{40B39652-1358-4873-B005-02C141A5543F}" type="parTrans" cxnId="{0D0C7A14-A42A-4BBC-B968-88A143774F16}">
      <dgm:prSet/>
      <dgm:spPr/>
      <dgm:t>
        <a:bodyPr/>
        <a:lstStyle/>
        <a:p>
          <a:endParaRPr lang="en-US" dirty="0"/>
        </a:p>
      </dgm:t>
    </dgm:pt>
    <dgm:pt modelId="{EFD32CDE-B8CC-4FE9-865B-D1910B8C7036}" type="sibTrans" cxnId="{0D0C7A14-A42A-4BBC-B968-88A143774F16}">
      <dgm:prSet/>
      <dgm:spPr/>
      <dgm:t>
        <a:bodyPr/>
        <a:lstStyle/>
        <a:p>
          <a:endParaRPr lang="en-US"/>
        </a:p>
      </dgm:t>
    </dgm:pt>
    <dgm:pt modelId="{44B20DD0-373A-4FC1-A16E-DFDCB1C633E1}">
      <dgm:prSet phldrT="[Text]"/>
      <dgm:spPr/>
      <dgm:t>
        <a:bodyPr/>
        <a:lstStyle/>
        <a:p>
          <a:r>
            <a:rPr lang="en-US" dirty="0" smtClean="0"/>
            <a:t>Goal 2.0</a:t>
          </a:r>
          <a:endParaRPr lang="en-US" dirty="0"/>
        </a:p>
      </dgm:t>
    </dgm:pt>
    <dgm:pt modelId="{B8270467-9652-4C0E-BE42-B3F8701228E4}" type="parTrans" cxnId="{55796DFB-2A75-48E8-AFCC-53412B2464C9}">
      <dgm:prSet/>
      <dgm:spPr/>
      <dgm:t>
        <a:bodyPr/>
        <a:lstStyle/>
        <a:p>
          <a:endParaRPr lang="en-US"/>
        </a:p>
      </dgm:t>
    </dgm:pt>
    <dgm:pt modelId="{E2FE54A1-C3D2-4818-9364-234B9A5BA12D}" type="sibTrans" cxnId="{55796DFB-2A75-48E8-AFCC-53412B2464C9}">
      <dgm:prSet/>
      <dgm:spPr/>
      <dgm:t>
        <a:bodyPr/>
        <a:lstStyle/>
        <a:p>
          <a:endParaRPr lang="en-US"/>
        </a:p>
      </dgm:t>
    </dgm:pt>
    <dgm:pt modelId="{CCFD10A7-E69B-434D-B6AB-D0C557F859D9}">
      <dgm:prSet phldrT="[Text]"/>
      <dgm:spPr/>
      <dgm:t>
        <a:bodyPr/>
        <a:lstStyle/>
        <a:p>
          <a:r>
            <a:rPr lang="en-US" dirty="0" smtClean="0"/>
            <a:t>Policy 2.1</a:t>
          </a:r>
          <a:endParaRPr lang="en-US" dirty="0"/>
        </a:p>
      </dgm:t>
    </dgm:pt>
    <dgm:pt modelId="{A38A675E-A32E-484B-9BFD-8932665FC0B1}" type="parTrans" cxnId="{C2ACF1CA-70C6-4433-9C65-8286CBCA9DB0}">
      <dgm:prSet/>
      <dgm:spPr/>
      <dgm:t>
        <a:bodyPr/>
        <a:lstStyle/>
        <a:p>
          <a:endParaRPr lang="en-US" dirty="0"/>
        </a:p>
      </dgm:t>
    </dgm:pt>
    <dgm:pt modelId="{37A31E43-FD94-471D-8EA0-CEA61DD116E5}" type="sibTrans" cxnId="{C2ACF1CA-70C6-4433-9C65-8286CBCA9DB0}">
      <dgm:prSet/>
      <dgm:spPr/>
      <dgm:t>
        <a:bodyPr/>
        <a:lstStyle/>
        <a:p>
          <a:endParaRPr lang="en-US"/>
        </a:p>
      </dgm:t>
    </dgm:pt>
    <dgm:pt modelId="{B16A8580-9F38-467B-B48F-625F70EC6353}">
      <dgm:prSet phldrT="[Text]"/>
      <dgm:spPr/>
      <dgm:t>
        <a:bodyPr/>
        <a:lstStyle/>
        <a:p>
          <a:r>
            <a:rPr lang="en-US" dirty="0" smtClean="0"/>
            <a:t>Policy 2.2</a:t>
          </a:r>
          <a:endParaRPr lang="en-US" dirty="0"/>
        </a:p>
      </dgm:t>
    </dgm:pt>
    <dgm:pt modelId="{7ECDB003-EECD-48AF-AB29-83760837DB9A}" type="parTrans" cxnId="{961A0FF1-B0AD-4EA4-B52D-B63595D32057}">
      <dgm:prSet/>
      <dgm:spPr/>
      <dgm:t>
        <a:bodyPr/>
        <a:lstStyle/>
        <a:p>
          <a:endParaRPr lang="en-US" dirty="0"/>
        </a:p>
      </dgm:t>
    </dgm:pt>
    <dgm:pt modelId="{9259DA73-A537-493D-A448-DAF946517063}" type="sibTrans" cxnId="{961A0FF1-B0AD-4EA4-B52D-B63595D32057}">
      <dgm:prSet/>
      <dgm:spPr/>
      <dgm:t>
        <a:bodyPr/>
        <a:lstStyle/>
        <a:p>
          <a:endParaRPr lang="en-US"/>
        </a:p>
      </dgm:t>
    </dgm:pt>
    <dgm:pt modelId="{C62F60F1-DD80-4F53-8ADD-DA942A01BB00}" type="pres">
      <dgm:prSet presAssocID="{F8F5AAA5-60FD-4570-8A78-2C91C637C8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52091A6-9489-4295-95B1-B7C8C34E5868}" type="pres">
      <dgm:prSet presAssocID="{E388DF22-40E5-485E-BEF4-254994B26891}" presName="root1" presStyleCnt="0"/>
      <dgm:spPr/>
    </dgm:pt>
    <dgm:pt modelId="{C8697801-A51C-4A91-8BAB-89676962C932}" type="pres">
      <dgm:prSet presAssocID="{E388DF22-40E5-485E-BEF4-254994B26891}" presName="LevelOneTextNode" presStyleLbl="node0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DDE0B36-088C-4D9C-9F4B-71E83FBCE1CD}" type="pres">
      <dgm:prSet presAssocID="{E388DF22-40E5-485E-BEF4-254994B26891}" presName="level2hierChild" presStyleCnt="0"/>
      <dgm:spPr/>
    </dgm:pt>
    <dgm:pt modelId="{AD81392C-CFD4-47C4-BC99-86BAF30F14D3}" type="pres">
      <dgm:prSet presAssocID="{AF807313-3393-453D-9EFB-B65F3E11629C}" presName="conn2-1" presStyleLbl="parChTrans1D2" presStyleIdx="0" presStyleCnt="4"/>
      <dgm:spPr/>
      <dgm:t>
        <a:bodyPr/>
        <a:lstStyle/>
        <a:p>
          <a:endParaRPr lang="en-US"/>
        </a:p>
      </dgm:t>
    </dgm:pt>
    <dgm:pt modelId="{B0B9E3FB-F1B3-4BBD-A925-98217F134FF7}" type="pres">
      <dgm:prSet presAssocID="{AF807313-3393-453D-9EFB-B65F3E11629C}" presName="connTx" presStyleLbl="parChTrans1D2" presStyleIdx="0" presStyleCnt="4"/>
      <dgm:spPr/>
      <dgm:t>
        <a:bodyPr/>
        <a:lstStyle/>
        <a:p>
          <a:endParaRPr lang="en-US"/>
        </a:p>
      </dgm:t>
    </dgm:pt>
    <dgm:pt modelId="{6BEF6598-79FB-4E4D-8F2A-75B322EA0E7F}" type="pres">
      <dgm:prSet presAssocID="{953800A5-5A3F-4E10-8077-C933DCF478F1}" presName="root2" presStyleCnt="0"/>
      <dgm:spPr/>
    </dgm:pt>
    <dgm:pt modelId="{5339F6D5-F472-4ACE-BDCB-FA6E294BFD86}" type="pres">
      <dgm:prSet presAssocID="{953800A5-5A3F-4E10-8077-C933DCF478F1}" presName="LevelTwoTextNode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778637-BD0D-4EDA-A313-B39B9CE00276}" type="pres">
      <dgm:prSet presAssocID="{953800A5-5A3F-4E10-8077-C933DCF478F1}" presName="level3hierChild" presStyleCnt="0"/>
      <dgm:spPr/>
    </dgm:pt>
    <dgm:pt modelId="{84CA2342-AAB2-468C-B056-9787D3EA3E17}" type="pres">
      <dgm:prSet presAssocID="{40B39652-1358-4873-B005-02C141A5543F}" presName="conn2-1" presStyleLbl="parChTrans1D2" presStyleIdx="1" presStyleCnt="4"/>
      <dgm:spPr/>
      <dgm:t>
        <a:bodyPr/>
        <a:lstStyle/>
        <a:p>
          <a:endParaRPr lang="en-US"/>
        </a:p>
      </dgm:t>
    </dgm:pt>
    <dgm:pt modelId="{4CFD0FEB-9620-4B1C-A84C-A1A391469F42}" type="pres">
      <dgm:prSet presAssocID="{40B39652-1358-4873-B005-02C141A5543F}" presName="connTx" presStyleLbl="parChTrans1D2" presStyleIdx="1" presStyleCnt="4"/>
      <dgm:spPr/>
      <dgm:t>
        <a:bodyPr/>
        <a:lstStyle/>
        <a:p>
          <a:endParaRPr lang="en-US"/>
        </a:p>
      </dgm:t>
    </dgm:pt>
    <dgm:pt modelId="{3A81F0C4-9EE8-4B32-87EF-77E18ED7B988}" type="pres">
      <dgm:prSet presAssocID="{ABB4F7E2-4B39-4E4E-9BAE-C0960FF97C58}" presName="root2" presStyleCnt="0"/>
      <dgm:spPr/>
    </dgm:pt>
    <dgm:pt modelId="{D7387983-2CFF-45E1-B32F-C89AA49A2FD6}" type="pres">
      <dgm:prSet presAssocID="{ABB4F7E2-4B39-4E4E-9BAE-C0960FF97C58}" presName="LevelTwoTextNode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7FFF01-E7E1-4EEF-9040-76C3A7E5647B}" type="pres">
      <dgm:prSet presAssocID="{ABB4F7E2-4B39-4E4E-9BAE-C0960FF97C58}" presName="level3hierChild" presStyleCnt="0"/>
      <dgm:spPr/>
    </dgm:pt>
    <dgm:pt modelId="{C56BD70C-1B51-4A9E-95D4-24DDCA98AC99}" type="pres">
      <dgm:prSet presAssocID="{44B20DD0-373A-4FC1-A16E-DFDCB1C633E1}" presName="root1" presStyleCnt="0"/>
      <dgm:spPr/>
    </dgm:pt>
    <dgm:pt modelId="{4056F845-0E3D-4288-B26D-6BABAD0A3048}" type="pres">
      <dgm:prSet presAssocID="{44B20DD0-373A-4FC1-A16E-DFDCB1C633E1}" presName="LevelOneTextNode" presStyleLbl="node0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01E65C-1082-478D-9C31-BF7F3D22041E}" type="pres">
      <dgm:prSet presAssocID="{44B20DD0-373A-4FC1-A16E-DFDCB1C633E1}" presName="level2hierChild" presStyleCnt="0"/>
      <dgm:spPr/>
    </dgm:pt>
    <dgm:pt modelId="{83B370AC-33F4-455E-B452-3745ABB54451}" type="pres">
      <dgm:prSet presAssocID="{A38A675E-A32E-484B-9BFD-8932665FC0B1}" presName="conn2-1" presStyleLbl="parChTrans1D2" presStyleIdx="2" presStyleCnt="4"/>
      <dgm:spPr/>
      <dgm:t>
        <a:bodyPr/>
        <a:lstStyle/>
        <a:p>
          <a:endParaRPr lang="en-US"/>
        </a:p>
      </dgm:t>
    </dgm:pt>
    <dgm:pt modelId="{2AC40C34-03BC-4A94-9B79-8A8A6F023276}" type="pres">
      <dgm:prSet presAssocID="{A38A675E-A32E-484B-9BFD-8932665FC0B1}" presName="connTx" presStyleLbl="parChTrans1D2" presStyleIdx="2" presStyleCnt="4"/>
      <dgm:spPr/>
      <dgm:t>
        <a:bodyPr/>
        <a:lstStyle/>
        <a:p>
          <a:endParaRPr lang="en-US"/>
        </a:p>
      </dgm:t>
    </dgm:pt>
    <dgm:pt modelId="{38D74FAC-F0E6-4D20-87D8-E9BE8BFDC20B}" type="pres">
      <dgm:prSet presAssocID="{CCFD10A7-E69B-434D-B6AB-D0C557F859D9}" presName="root2" presStyleCnt="0"/>
      <dgm:spPr/>
    </dgm:pt>
    <dgm:pt modelId="{13C10AC5-2FD4-4E5D-9A9D-CA85BB8FE401}" type="pres">
      <dgm:prSet presAssocID="{CCFD10A7-E69B-434D-B6AB-D0C557F859D9}" presName="LevelTwoTextNode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1A7286-680B-4A6C-B6C2-AE8F33BF0592}" type="pres">
      <dgm:prSet presAssocID="{CCFD10A7-E69B-434D-B6AB-D0C557F859D9}" presName="level3hierChild" presStyleCnt="0"/>
      <dgm:spPr/>
    </dgm:pt>
    <dgm:pt modelId="{215E9B8D-7E91-4D1D-967E-B936ACD06218}" type="pres">
      <dgm:prSet presAssocID="{7ECDB003-EECD-48AF-AB29-83760837DB9A}" presName="conn2-1" presStyleLbl="parChTrans1D2" presStyleIdx="3" presStyleCnt="4"/>
      <dgm:spPr/>
      <dgm:t>
        <a:bodyPr/>
        <a:lstStyle/>
        <a:p>
          <a:endParaRPr lang="en-US"/>
        </a:p>
      </dgm:t>
    </dgm:pt>
    <dgm:pt modelId="{404D4771-3C21-422E-B974-A55528CD5A22}" type="pres">
      <dgm:prSet presAssocID="{7ECDB003-EECD-48AF-AB29-83760837DB9A}" presName="connTx" presStyleLbl="parChTrans1D2" presStyleIdx="3" presStyleCnt="4"/>
      <dgm:spPr/>
      <dgm:t>
        <a:bodyPr/>
        <a:lstStyle/>
        <a:p>
          <a:endParaRPr lang="en-US"/>
        </a:p>
      </dgm:t>
    </dgm:pt>
    <dgm:pt modelId="{F5A08BF8-7C62-4385-AB9E-2FAEB48F1472}" type="pres">
      <dgm:prSet presAssocID="{B16A8580-9F38-467B-B48F-625F70EC6353}" presName="root2" presStyleCnt="0"/>
      <dgm:spPr/>
    </dgm:pt>
    <dgm:pt modelId="{C31B22CD-373A-4259-A5AE-8A4C067BAE7B}" type="pres">
      <dgm:prSet presAssocID="{B16A8580-9F38-467B-B48F-625F70EC6353}" presName="LevelTwoTextNode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FB50870-1E2E-4DFE-B0C3-BDA75B2408B3}" type="pres">
      <dgm:prSet presAssocID="{B16A8580-9F38-467B-B48F-625F70EC6353}" presName="level3hierChild" presStyleCnt="0"/>
      <dgm:spPr/>
    </dgm:pt>
  </dgm:ptLst>
  <dgm:cxnLst>
    <dgm:cxn modelId="{247C8363-A730-4E5E-A39B-F295DB739CC3}" type="presOf" srcId="{A38A675E-A32E-484B-9BFD-8932665FC0B1}" destId="{83B370AC-33F4-455E-B452-3745ABB54451}" srcOrd="0" destOrd="0" presId="urn:microsoft.com/office/officeart/2005/8/layout/hierarchy2"/>
    <dgm:cxn modelId="{153857E9-F110-4D0D-8DCD-408724C3D389}" type="presOf" srcId="{B16A8580-9F38-467B-B48F-625F70EC6353}" destId="{C31B22CD-373A-4259-A5AE-8A4C067BAE7B}" srcOrd="0" destOrd="0" presId="urn:microsoft.com/office/officeart/2005/8/layout/hierarchy2"/>
    <dgm:cxn modelId="{854A61F8-3ED7-4C67-BC31-48A2824023AF}" type="presOf" srcId="{A38A675E-A32E-484B-9BFD-8932665FC0B1}" destId="{2AC40C34-03BC-4A94-9B79-8A8A6F023276}" srcOrd="1" destOrd="0" presId="urn:microsoft.com/office/officeart/2005/8/layout/hierarchy2"/>
    <dgm:cxn modelId="{C2ACF1CA-70C6-4433-9C65-8286CBCA9DB0}" srcId="{44B20DD0-373A-4FC1-A16E-DFDCB1C633E1}" destId="{CCFD10A7-E69B-434D-B6AB-D0C557F859D9}" srcOrd="0" destOrd="0" parTransId="{A38A675E-A32E-484B-9BFD-8932665FC0B1}" sibTransId="{37A31E43-FD94-471D-8EA0-CEA61DD116E5}"/>
    <dgm:cxn modelId="{0D0C7A14-A42A-4BBC-B968-88A143774F16}" srcId="{E388DF22-40E5-485E-BEF4-254994B26891}" destId="{ABB4F7E2-4B39-4E4E-9BAE-C0960FF97C58}" srcOrd="1" destOrd="0" parTransId="{40B39652-1358-4873-B005-02C141A5543F}" sibTransId="{EFD32CDE-B8CC-4FE9-865B-D1910B8C7036}"/>
    <dgm:cxn modelId="{41ABFBE3-F665-402A-9A7D-B59AE3A626EF}" type="presOf" srcId="{7ECDB003-EECD-48AF-AB29-83760837DB9A}" destId="{215E9B8D-7E91-4D1D-967E-B936ACD06218}" srcOrd="0" destOrd="0" presId="urn:microsoft.com/office/officeart/2005/8/layout/hierarchy2"/>
    <dgm:cxn modelId="{EB6F63DE-0F20-4C24-B8EC-521F50AACE97}" type="presOf" srcId="{40B39652-1358-4873-B005-02C141A5543F}" destId="{4CFD0FEB-9620-4B1C-A84C-A1A391469F42}" srcOrd="1" destOrd="0" presId="urn:microsoft.com/office/officeart/2005/8/layout/hierarchy2"/>
    <dgm:cxn modelId="{39BB3642-62E6-47FA-BA93-0B7BFE2785D9}" type="presOf" srcId="{AF807313-3393-453D-9EFB-B65F3E11629C}" destId="{B0B9E3FB-F1B3-4BBD-A925-98217F134FF7}" srcOrd="1" destOrd="0" presId="urn:microsoft.com/office/officeart/2005/8/layout/hierarchy2"/>
    <dgm:cxn modelId="{55796DFB-2A75-48E8-AFCC-53412B2464C9}" srcId="{F8F5AAA5-60FD-4570-8A78-2C91C637C88B}" destId="{44B20DD0-373A-4FC1-A16E-DFDCB1C633E1}" srcOrd="1" destOrd="0" parTransId="{B8270467-9652-4C0E-BE42-B3F8701228E4}" sibTransId="{E2FE54A1-C3D2-4818-9364-234B9A5BA12D}"/>
    <dgm:cxn modelId="{22174A6E-3D1D-49DE-B950-CCE2657E4935}" type="presOf" srcId="{44B20DD0-373A-4FC1-A16E-DFDCB1C633E1}" destId="{4056F845-0E3D-4288-B26D-6BABAD0A3048}" srcOrd="0" destOrd="0" presId="urn:microsoft.com/office/officeart/2005/8/layout/hierarchy2"/>
    <dgm:cxn modelId="{7989F98E-19FE-4A20-AC3E-1F7AB431A291}" type="presOf" srcId="{ABB4F7E2-4B39-4E4E-9BAE-C0960FF97C58}" destId="{D7387983-2CFF-45E1-B32F-C89AA49A2FD6}" srcOrd="0" destOrd="0" presId="urn:microsoft.com/office/officeart/2005/8/layout/hierarchy2"/>
    <dgm:cxn modelId="{80F8AA46-52E4-41B4-A180-E9E578BCAE12}" type="presOf" srcId="{7ECDB003-EECD-48AF-AB29-83760837DB9A}" destId="{404D4771-3C21-422E-B974-A55528CD5A22}" srcOrd="1" destOrd="0" presId="urn:microsoft.com/office/officeart/2005/8/layout/hierarchy2"/>
    <dgm:cxn modelId="{C0C231FE-37C1-4415-80FB-39DF475D1A10}" type="presOf" srcId="{CCFD10A7-E69B-434D-B6AB-D0C557F859D9}" destId="{13C10AC5-2FD4-4E5D-9A9D-CA85BB8FE401}" srcOrd="0" destOrd="0" presId="urn:microsoft.com/office/officeart/2005/8/layout/hierarchy2"/>
    <dgm:cxn modelId="{2A718219-C631-4C2B-9FE3-095C7331EFCF}" type="presOf" srcId="{E388DF22-40E5-485E-BEF4-254994B26891}" destId="{C8697801-A51C-4A91-8BAB-89676962C932}" srcOrd="0" destOrd="0" presId="urn:microsoft.com/office/officeart/2005/8/layout/hierarchy2"/>
    <dgm:cxn modelId="{F9FC4A22-2BFC-4B23-B021-DBDE3FD48144}" type="presOf" srcId="{40B39652-1358-4873-B005-02C141A5543F}" destId="{84CA2342-AAB2-468C-B056-9787D3EA3E17}" srcOrd="0" destOrd="0" presId="urn:microsoft.com/office/officeart/2005/8/layout/hierarchy2"/>
    <dgm:cxn modelId="{CE8A1E1A-0C3A-49CB-85A3-C972CC8EDC63}" srcId="{E388DF22-40E5-485E-BEF4-254994B26891}" destId="{953800A5-5A3F-4E10-8077-C933DCF478F1}" srcOrd="0" destOrd="0" parTransId="{AF807313-3393-453D-9EFB-B65F3E11629C}" sibTransId="{60FB5F63-B033-4CFF-BE11-6F7CFEEE1FFC}"/>
    <dgm:cxn modelId="{B3784399-687F-418B-BC60-7C6C3B0E4915}" srcId="{F8F5AAA5-60FD-4570-8A78-2C91C637C88B}" destId="{E388DF22-40E5-485E-BEF4-254994B26891}" srcOrd="0" destOrd="0" parTransId="{FD08F7E5-D5BB-42DD-B57C-6F9C62557268}" sibTransId="{9E856E69-FC5C-45BD-B164-9A108DCD0E03}"/>
    <dgm:cxn modelId="{0AA6098A-8D64-4BE7-B2CC-6C12D4007357}" type="presOf" srcId="{F8F5AAA5-60FD-4570-8A78-2C91C637C88B}" destId="{C62F60F1-DD80-4F53-8ADD-DA942A01BB00}" srcOrd="0" destOrd="0" presId="urn:microsoft.com/office/officeart/2005/8/layout/hierarchy2"/>
    <dgm:cxn modelId="{82C6387E-A1A5-46F2-836B-F7B6412E3633}" type="presOf" srcId="{953800A5-5A3F-4E10-8077-C933DCF478F1}" destId="{5339F6D5-F472-4ACE-BDCB-FA6E294BFD86}" srcOrd="0" destOrd="0" presId="urn:microsoft.com/office/officeart/2005/8/layout/hierarchy2"/>
    <dgm:cxn modelId="{961A0FF1-B0AD-4EA4-B52D-B63595D32057}" srcId="{44B20DD0-373A-4FC1-A16E-DFDCB1C633E1}" destId="{B16A8580-9F38-467B-B48F-625F70EC6353}" srcOrd="1" destOrd="0" parTransId="{7ECDB003-EECD-48AF-AB29-83760837DB9A}" sibTransId="{9259DA73-A537-493D-A448-DAF946517063}"/>
    <dgm:cxn modelId="{FCE8BE8A-8ACD-43DE-ABA3-3FB9DB694204}" type="presOf" srcId="{AF807313-3393-453D-9EFB-B65F3E11629C}" destId="{AD81392C-CFD4-47C4-BC99-86BAF30F14D3}" srcOrd="0" destOrd="0" presId="urn:microsoft.com/office/officeart/2005/8/layout/hierarchy2"/>
    <dgm:cxn modelId="{64DB730E-4FD4-4477-908F-5F95FE913DEB}" type="presParOf" srcId="{C62F60F1-DD80-4F53-8ADD-DA942A01BB00}" destId="{852091A6-9489-4295-95B1-B7C8C34E5868}" srcOrd="0" destOrd="0" presId="urn:microsoft.com/office/officeart/2005/8/layout/hierarchy2"/>
    <dgm:cxn modelId="{F90B3F01-D715-45B0-9751-233A682BB9D4}" type="presParOf" srcId="{852091A6-9489-4295-95B1-B7C8C34E5868}" destId="{C8697801-A51C-4A91-8BAB-89676962C932}" srcOrd="0" destOrd="0" presId="urn:microsoft.com/office/officeart/2005/8/layout/hierarchy2"/>
    <dgm:cxn modelId="{DBA738AC-C8A7-4289-B937-340067F848DB}" type="presParOf" srcId="{852091A6-9489-4295-95B1-B7C8C34E5868}" destId="{2DDE0B36-088C-4D9C-9F4B-71E83FBCE1CD}" srcOrd="1" destOrd="0" presId="urn:microsoft.com/office/officeart/2005/8/layout/hierarchy2"/>
    <dgm:cxn modelId="{3D52A6B5-CD1F-425C-881E-A95170140820}" type="presParOf" srcId="{2DDE0B36-088C-4D9C-9F4B-71E83FBCE1CD}" destId="{AD81392C-CFD4-47C4-BC99-86BAF30F14D3}" srcOrd="0" destOrd="0" presId="urn:microsoft.com/office/officeart/2005/8/layout/hierarchy2"/>
    <dgm:cxn modelId="{14465E4F-EEB5-4F87-BF3D-EEB1E0B8281C}" type="presParOf" srcId="{AD81392C-CFD4-47C4-BC99-86BAF30F14D3}" destId="{B0B9E3FB-F1B3-4BBD-A925-98217F134FF7}" srcOrd="0" destOrd="0" presId="urn:microsoft.com/office/officeart/2005/8/layout/hierarchy2"/>
    <dgm:cxn modelId="{2324579D-32A0-48F7-AAD6-402AFC963AEE}" type="presParOf" srcId="{2DDE0B36-088C-4D9C-9F4B-71E83FBCE1CD}" destId="{6BEF6598-79FB-4E4D-8F2A-75B322EA0E7F}" srcOrd="1" destOrd="0" presId="urn:microsoft.com/office/officeart/2005/8/layout/hierarchy2"/>
    <dgm:cxn modelId="{6B9FA248-A1AC-46E5-B158-39E5934AB009}" type="presParOf" srcId="{6BEF6598-79FB-4E4D-8F2A-75B322EA0E7F}" destId="{5339F6D5-F472-4ACE-BDCB-FA6E294BFD86}" srcOrd="0" destOrd="0" presId="urn:microsoft.com/office/officeart/2005/8/layout/hierarchy2"/>
    <dgm:cxn modelId="{F7F68FA7-8299-4DC3-8501-37C78A3B64EC}" type="presParOf" srcId="{6BEF6598-79FB-4E4D-8F2A-75B322EA0E7F}" destId="{69778637-BD0D-4EDA-A313-B39B9CE00276}" srcOrd="1" destOrd="0" presId="urn:microsoft.com/office/officeart/2005/8/layout/hierarchy2"/>
    <dgm:cxn modelId="{33C223AE-153F-4545-B91E-03349E4CFF0D}" type="presParOf" srcId="{2DDE0B36-088C-4D9C-9F4B-71E83FBCE1CD}" destId="{84CA2342-AAB2-468C-B056-9787D3EA3E17}" srcOrd="2" destOrd="0" presId="urn:microsoft.com/office/officeart/2005/8/layout/hierarchy2"/>
    <dgm:cxn modelId="{84A50958-0FEE-4B44-A9D4-DAFC248536A4}" type="presParOf" srcId="{84CA2342-AAB2-468C-B056-9787D3EA3E17}" destId="{4CFD0FEB-9620-4B1C-A84C-A1A391469F42}" srcOrd="0" destOrd="0" presId="urn:microsoft.com/office/officeart/2005/8/layout/hierarchy2"/>
    <dgm:cxn modelId="{1506A16B-7561-4218-B5E4-BC6164F15A28}" type="presParOf" srcId="{2DDE0B36-088C-4D9C-9F4B-71E83FBCE1CD}" destId="{3A81F0C4-9EE8-4B32-87EF-77E18ED7B988}" srcOrd="3" destOrd="0" presId="urn:microsoft.com/office/officeart/2005/8/layout/hierarchy2"/>
    <dgm:cxn modelId="{8C5835B3-0422-4F62-B9A8-8531258F38CB}" type="presParOf" srcId="{3A81F0C4-9EE8-4B32-87EF-77E18ED7B988}" destId="{D7387983-2CFF-45E1-B32F-C89AA49A2FD6}" srcOrd="0" destOrd="0" presId="urn:microsoft.com/office/officeart/2005/8/layout/hierarchy2"/>
    <dgm:cxn modelId="{20260E79-DE41-4D84-94FB-254981A260DE}" type="presParOf" srcId="{3A81F0C4-9EE8-4B32-87EF-77E18ED7B988}" destId="{917FFF01-E7E1-4EEF-9040-76C3A7E5647B}" srcOrd="1" destOrd="0" presId="urn:microsoft.com/office/officeart/2005/8/layout/hierarchy2"/>
    <dgm:cxn modelId="{2F163EFF-66AD-461E-B187-66279EFF1CE1}" type="presParOf" srcId="{C62F60F1-DD80-4F53-8ADD-DA942A01BB00}" destId="{C56BD70C-1B51-4A9E-95D4-24DDCA98AC99}" srcOrd="1" destOrd="0" presId="urn:microsoft.com/office/officeart/2005/8/layout/hierarchy2"/>
    <dgm:cxn modelId="{06FF9BC2-5782-4279-BD3A-04EFADC51E4D}" type="presParOf" srcId="{C56BD70C-1B51-4A9E-95D4-24DDCA98AC99}" destId="{4056F845-0E3D-4288-B26D-6BABAD0A3048}" srcOrd="0" destOrd="0" presId="urn:microsoft.com/office/officeart/2005/8/layout/hierarchy2"/>
    <dgm:cxn modelId="{5F237C24-49E2-496A-AF35-6F5071FC791F}" type="presParOf" srcId="{C56BD70C-1B51-4A9E-95D4-24DDCA98AC99}" destId="{0801E65C-1082-478D-9C31-BF7F3D22041E}" srcOrd="1" destOrd="0" presId="urn:microsoft.com/office/officeart/2005/8/layout/hierarchy2"/>
    <dgm:cxn modelId="{18020FF5-7AEB-497E-A142-42BB0176363F}" type="presParOf" srcId="{0801E65C-1082-478D-9C31-BF7F3D22041E}" destId="{83B370AC-33F4-455E-B452-3745ABB54451}" srcOrd="0" destOrd="0" presId="urn:microsoft.com/office/officeart/2005/8/layout/hierarchy2"/>
    <dgm:cxn modelId="{08F1FCE9-6A3F-4940-A3F4-E0042ED8F510}" type="presParOf" srcId="{83B370AC-33F4-455E-B452-3745ABB54451}" destId="{2AC40C34-03BC-4A94-9B79-8A8A6F023276}" srcOrd="0" destOrd="0" presId="urn:microsoft.com/office/officeart/2005/8/layout/hierarchy2"/>
    <dgm:cxn modelId="{E61ABCC7-4F79-46B5-98E3-BE382E5F64E6}" type="presParOf" srcId="{0801E65C-1082-478D-9C31-BF7F3D22041E}" destId="{38D74FAC-F0E6-4D20-87D8-E9BE8BFDC20B}" srcOrd="1" destOrd="0" presId="urn:microsoft.com/office/officeart/2005/8/layout/hierarchy2"/>
    <dgm:cxn modelId="{422D1B88-0468-4A3F-B7D3-81C4253866E0}" type="presParOf" srcId="{38D74FAC-F0E6-4D20-87D8-E9BE8BFDC20B}" destId="{13C10AC5-2FD4-4E5D-9A9D-CA85BB8FE401}" srcOrd="0" destOrd="0" presId="urn:microsoft.com/office/officeart/2005/8/layout/hierarchy2"/>
    <dgm:cxn modelId="{6B602755-F462-4BB2-9F1C-B5652599E29B}" type="presParOf" srcId="{38D74FAC-F0E6-4D20-87D8-E9BE8BFDC20B}" destId="{081A7286-680B-4A6C-B6C2-AE8F33BF0592}" srcOrd="1" destOrd="0" presId="urn:microsoft.com/office/officeart/2005/8/layout/hierarchy2"/>
    <dgm:cxn modelId="{97E24904-4260-49B4-86F4-8A3E56D1BB18}" type="presParOf" srcId="{0801E65C-1082-478D-9C31-BF7F3D22041E}" destId="{215E9B8D-7E91-4D1D-967E-B936ACD06218}" srcOrd="2" destOrd="0" presId="urn:microsoft.com/office/officeart/2005/8/layout/hierarchy2"/>
    <dgm:cxn modelId="{D92EBA11-BFB2-490B-8DE2-5BA672B89DD5}" type="presParOf" srcId="{215E9B8D-7E91-4D1D-967E-B936ACD06218}" destId="{404D4771-3C21-422E-B974-A55528CD5A22}" srcOrd="0" destOrd="0" presId="urn:microsoft.com/office/officeart/2005/8/layout/hierarchy2"/>
    <dgm:cxn modelId="{3333FC5C-AA6F-450C-B679-666FD93A9002}" type="presParOf" srcId="{0801E65C-1082-478D-9C31-BF7F3D22041E}" destId="{F5A08BF8-7C62-4385-AB9E-2FAEB48F1472}" srcOrd="3" destOrd="0" presId="urn:microsoft.com/office/officeart/2005/8/layout/hierarchy2"/>
    <dgm:cxn modelId="{92B5C240-7D3B-4D20-9B04-85A46FA8D306}" type="presParOf" srcId="{F5A08BF8-7C62-4385-AB9E-2FAEB48F1472}" destId="{C31B22CD-373A-4259-A5AE-8A4C067BAE7B}" srcOrd="0" destOrd="0" presId="urn:microsoft.com/office/officeart/2005/8/layout/hierarchy2"/>
    <dgm:cxn modelId="{EC1495B7-AB2F-422C-A385-C866487266E0}" type="presParOf" srcId="{F5A08BF8-7C62-4385-AB9E-2FAEB48F1472}" destId="{EFB50870-1E2E-4DFE-B0C3-BDA75B2408B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7FE371-C79B-497F-AA14-AD1AFABBA14A}">
      <dsp:nvSpPr>
        <dsp:cNvPr id="0" name=""/>
        <dsp:cNvSpPr/>
      </dsp:nvSpPr>
      <dsp:spPr>
        <a:xfrm>
          <a:off x="39" y="28815"/>
          <a:ext cx="3809962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Option 1 Elements</a:t>
          </a:r>
          <a:endParaRPr lang="en-US" sz="2400" b="1" kern="1200" dirty="0"/>
        </a:p>
      </dsp:txBody>
      <dsp:txXfrm>
        <a:off x="39" y="28815"/>
        <a:ext cx="3809962" cy="633600"/>
      </dsp:txXfrm>
    </dsp:sp>
    <dsp:sp modelId="{263EA552-00D1-48A0-B385-922D5C7C1164}">
      <dsp:nvSpPr>
        <dsp:cNvPr id="0" name=""/>
        <dsp:cNvSpPr/>
      </dsp:nvSpPr>
      <dsp:spPr>
        <a:xfrm>
          <a:off x="39" y="662415"/>
          <a:ext cx="3809962" cy="3804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Growing Seattle (was Urban Village)</a:t>
          </a:r>
          <a:endParaRPr lang="en-US" sz="1400" b="1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Land Use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Transportation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Housing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Capital Facilities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Utilities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Economic Development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Arts and Culture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Environment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Container Port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Shoreline Management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Human Development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Parks &amp; Open Space (NEW)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Neighborhood Planning</a:t>
          </a:r>
          <a:endParaRPr lang="en-US" sz="1400" kern="1200" dirty="0"/>
        </a:p>
      </dsp:txBody>
      <dsp:txXfrm>
        <a:off x="39" y="662415"/>
        <a:ext cx="3809962" cy="3804570"/>
      </dsp:txXfrm>
    </dsp:sp>
    <dsp:sp modelId="{380C6361-FD25-4D62-9C77-9BB2ACBCEFDF}">
      <dsp:nvSpPr>
        <dsp:cNvPr id="0" name=""/>
        <dsp:cNvSpPr/>
      </dsp:nvSpPr>
      <dsp:spPr>
        <a:xfrm>
          <a:off x="4343397" y="28815"/>
          <a:ext cx="3809962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97536" rIns="170688" bIns="97536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Option 2 Themes</a:t>
          </a:r>
          <a:endParaRPr lang="en-US" sz="2400" b="1" kern="1200" dirty="0"/>
        </a:p>
      </dsp:txBody>
      <dsp:txXfrm>
        <a:off x="4343397" y="28815"/>
        <a:ext cx="3809962" cy="633600"/>
      </dsp:txXfrm>
    </dsp:sp>
    <dsp:sp modelId="{407CA1E4-FB44-4109-AEB6-C027EE2AFB39}">
      <dsp:nvSpPr>
        <dsp:cNvPr id="0" name=""/>
        <dsp:cNvSpPr/>
      </dsp:nvSpPr>
      <dsp:spPr>
        <a:xfrm>
          <a:off x="4343397" y="662415"/>
          <a:ext cx="3809962" cy="380457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Urban Form</a:t>
          </a:r>
          <a:endParaRPr lang="en-US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Growing Seattle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Land Use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Housing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Mobility</a:t>
          </a:r>
          <a:endParaRPr lang="en-US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Transportation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Prosperity</a:t>
          </a:r>
          <a:endParaRPr lang="en-US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Economic Development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Container Port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Services</a:t>
          </a:r>
          <a:endParaRPr lang="en-US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Capital Facilities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Utilities</a:t>
          </a:r>
          <a:endParaRPr lang="en-US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b="1" kern="1200" dirty="0" smtClean="0"/>
            <a:t>Other</a:t>
          </a:r>
          <a:endParaRPr lang="en-US" sz="1400" b="1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Environment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Arts and Culture</a:t>
          </a:r>
          <a:endParaRPr lang="en-US" sz="1400" kern="1200" dirty="0"/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400" kern="1200" dirty="0" smtClean="0"/>
            <a:t>Parks &amp; Open Space</a:t>
          </a:r>
          <a:endParaRPr lang="en-US" sz="1400" kern="1200" dirty="0"/>
        </a:p>
      </dsp:txBody>
      <dsp:txXfrm>
        <a:off x="4343397" y="662415"/>
        <a:ext cx="3809962" cy="38045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A51CD9-B8A6-456A-876F-706C891EF80B}">
      <dsp:nvSpPr>
        <dsp:cNvPr id="0" name=""/>
        <dsp:cNvSpPr/>
      </dsp:nvSpPr>
      <dsp:spPr>
        <a:xfrm>
          <a:off x="2226059" y="554198"/>
          <a:ext cx="3701280" cy="3701280"/>
        </a:xfrm>
        <a:prstGeom prst="blockArc">
          <a:avLst>
            <a:gd name="adj1" fmla="val 1188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D9968D-8D05-4202-B69A-A24F6932C469}">
      <dsp:nvSpPr>
        <dsp:cNvPr id="0" name=""/>
        <dsp:cNvSpPr/>
      </dsp:nvSpPr>
      <dsp:spPr>
        <a:xfrm>
          <a:off x="2226059" y="554198"/>
          <a:ext cx="3701280" cy="3701280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91F0392-8562-4C5D-A891-257708BA9CD8}">
      <dsp:nvSpPr>
        <dsp:cNvPr id="0" name=""/>
        <dsp:cNvSpPr/>
      </dsp:nvSpPr>
      <dsp:spPr>
        <a:xfrm>
          <a:off x="2226059" y="554198"/>
          <a:ext cx="3701280" cy="3701280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BD8EA2-23F7-4F48-973F-C0E36CE017E0}">
      <dsp:nvSpPr>
        <dsp:cNvPr id="0" name=""/>
        <dsp:cNvSpPr/>
      </dsp:nvSpPr>
      <dsp:spPr>
        <a:xfrm>
          <a:off x="2226059" y="554198"/>
          <a:ext cx="3701280" cy="3701280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C8476F-3E93-4CCA-A9E9-7AE269270F38}">
      <dsp:nvSpPr>
        <dsp:cNvPr id="0" name=""/>
        <dsp:cNvSpPr/>
      </dsp:nvSpPr>
      <dsp:spPr>
        <a:xfrm>
          <a:off x="2226059" y="554198"/>
          <a:ext cx="3701280" cy="3701280"/>
        </a:xfrm>
        <a:prstGeom prst="blockArc">
          <a:avLst>
            <a:gd name="adj1" fmla="val 16200000"/>
            <a:gd name="adj2" fmla="val 2052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364BA8-857B-4D3F-B5C5-3722C812592D}">
      <dsp:nvSpPr>
        <dsp:cNvPr id="0" name=""/>
        <dsp:cNvSpPr/>
      </dsp:nvSpPr>
      <dsp:spPr>
        <a:xfrm>
          <a:off x="3224733" y="1552872"/>
          <a:ext cx="1703933" cy="170393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DPD Team</a:t>
          </a:r>
          <a:endParaRPr lang="en-US" sz="3900" kern="1200" dirty="0"/>
        </a:p>
      </dsp:txBody>
      <dsp:txXfrm>
        <a:off x="3474268" y="1802407"/>
        <a:ext cx="1204863" cy="1204863"/>
      </dsp:txXfrm>
    </dsp:sp>
    <dsp:sp modelId="{1CC40D46-612C-4DD1-A0E8-D056B3DD1CC9}">
      <dsp:nvSpPr>
        <dsp:cNvPr id="0" name=""/>
        <dsp:cNvSpPr/>
      </dsp:nvSpPr>
      <dsp:spPr>
        <a:xfrm>
          <a:off x="3480323" y="761"/>
          <a:ext cx="1192753" cy="1192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3654998" y="175436"/>
        <a:ext cx="843403" cy="843403"/>
      </dsp:txXfrm>
    </dsp:sp>
    <dsp:sp modelId="{9E99387F-DE16-49E3-BF44-CAE69DB97A06}">
      <dsp:nvSpPr>
        <dsp:cNvPr id="0" name=""/>
        <dsp:cNvSpPr/>
      </dsp:nvSpPr>
      <dsp:spPr>
        <a:xfrm>
          <a:off x="5199549" y="1249851"/>
          <a:ext cx="1192753" cy="1192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5374224" y="1424526"/>
        <a:ext cx="843403" cy="843403"/>
      </dsp:txXfrm>
    </dsp:sp>
    <dsp:sp modelId="{6D77C68D-184E-4C71-9070-EDF80B173EA4}">
      <dsp:nvSpPr>
        <dsp:cNvPr id="0" name=""/>
        <dsp:cNvSpPr/>
      </dsp:nvSpPr>
      <dsp:spPr>
        <a:xfrm>
          <a:off x="4542863" y="3270922"/>
          <a:ext cx="1192753" cy="1192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4717538" y="3445597"/>
        <a:ext cx="843403" cy="843403"/>
      </dsp:txXfrm>
    </dsp:sp>
    <dsp:sp modelId="{634B979D-16A1-4212-8D9B-DCF5C1D794B1}">
      <dsp:nvSpPr>
        <dsp:cNvPr id="0" name=""/>
        <dsp:cNvSpPr/>
      </dsp:nvSpPr>
      <dsp:spPr>
        <a:xfrm>
          <a:off x="2417783" y="3270922"/>
          <a:ext cx="1192753" cy="1192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2592458" y="3445597"/>
        <a:ext cx="843403" cy="843403"/>
      </dsp:txXfrm>
    </dsp:sp>
    <dsp:sp modelId="{EE8A6711-53CC-4DB5-B4CA-0A7216EA97D5}">
      <dsp:nvSpPr>
        <dsp:cNvPr id="0" name=""/>
        <dsp:cNvSpPr/>
      </dsp:nvSpPr>
      <dsp:spPr>
        <a:xfrm>
          <a:off x="1761097" y="1249851"/>
          <a:ext cx="1192753" cy="119275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990" tIns="46990" rIns="46990" bIns="46990" numCol="1" spcCol="1270" anchor="ctr" anchorCtr="0">
          <a:noAutofit/>
        </a:bodyPr>
        <a:lstStyle/>
        <a:p>
          <a:pPr lvl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3700" kern="1200" dirty="0"/>
        </a:p>
      </dsp:txBody>
      <dsp:txXfrm>
        <a:off x="1935772" y="1424526"/>
        <a:ext cx="843403" cy="84340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697801-A51C-4A91-8BAB-89676962C932}">
      <dsp:nvSpPr>
        <dsp:cNvPr id="0" name=""/>
        <dsp:cNvSpPr/>
      </dsp:nvSpPr>
      <dsp:spPr>
        <a:xfrm>
          <a:off x="2023" y="995165"/>
          <a:ext cx="1617563" cy="808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Goal 1.0</a:t>
          </a:r>
          <a:endParaRPr lang="en-US" sz="3100" kern="1200" dirty="0"/>
        </a:p>
      </dsp:txBody>
      <dsp:txXfrm>
        <a:off x="25711" y="1018853"/>
        <a:ext cx="1570187" cy="761405"/>
      </dsp:txXfrm>
    </dsp:sp>
    <dsp:sp modelId="{AD81392C-CFD4-47C4-BC99-86BAF30F14D3}">
      <dsp:nvSpPr>
        <dsp:cNvPr id="0" name=""/>
        <dsp:cNvSpPr/>
      </dsp:nvSpPr>
      <dsp:spPr>
        <a:xfrm rot="19457599">
          <a:off x="1544692" y="1151409"/>
          <a:ext cx="796814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796814" y="156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23179" y="1147111"/>
        <a:ext cx="39840" cy="39840"/>
      </dsp:txXfrm>
    </dsp:sp>
    <dsp:sp modelId="{5339F6D5-F472-4ACE-BDCB-FA6E294BFD86}">
      <dsp:nvSpPr>
        <dsp:cNvPr id="0" name=""/>
        <dsp:cNvSpPr/>
      </dsp:nvSpPr>
      <dsp:spPr>
        <a:xfrm>
          <a:off x="2266612" y="530116"/>
          <a:ext cx="1617563" cy="808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Policy 1.1</a:t>
          </a:r>
          <a:endParaRPr lang="en-US" sz="3100" kern="1200" dirty="0"/>
        </a:p>
      </dsp:txBody>
      <dsp:txXfrm>
        <a:off x="2290300" y="553804"/>
        <a:ext cx="1570187" cy="761405"/>
      </dsp:txXfrm>
    </dsp:sp>
    <dsp:sp modelId="{84CA2342-AAB2-468C-B056-9787D3EA3E17}">
      <dsp:nvSpPr>
        <dsp:cNvPr id="0" name=""/>
        <dsp:cNvSpPr/>
      </dsp:nvSpPr>
      <dsp:spPr>
        <a:xfrm rot="2142401">
          <a:off x="1544692" y="1616459"/>
          <a:ext cx="796814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796814" y="156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23179" y="1612161"/>
        <a:ext cx="39840" cy="39840"/>
      </dsp:txXfrm>
    </dsp:sp>
    <dsp:sp modelId="{D7387983-2CFF-45E1-B32F-C89AA49A2FD6}">
      <dsp:nvSpPr>
        <dsp:cNvPr id="0" name=""/>
        <dsp:cNvSpPr/>
      </dsp:nvSpPr>
      <dsp:spPr>
        <a:xfrm>
          <a:off x="2266612" y="1460215"/>
          <a:ext cx="1617563" cy="808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Policy 1.2</a:t>
          </a:r>
          <a:endParaRPr lang="en-US" sz="3100" kern="1200" dirty="0"/>
        </a:p>
      </dsp:txBody>
      <dsp:txXfrm>
        <a:off x="2290300" y="1483903"/>
        <a:ext cx="1570187" cy="761405"/>
      </dsp:txXfrm>
    </dsp:sp>
    <dsp:sp modelId="{4056F845-0E3D-4288-B26D-6BABAD0A3048}">
      <dsp:nvSpPr>
        <dsp:cNvPr id="0" name=""/>
        <dsp:cNvSpPr/>
      </dsp:nvSpPr>
      <dsp:spPr>
        <a:xfrm>
          <a:off x="2023" y="2855364"/>
          <a:ext cx="1617563" cy="808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Goal 2.0</a:t>
          </a:r>
          <a:endParaRPr lang="en-US" sz="3100" kern="1200" dirty="0"/>
        </a:p>
      </dsp:txBody>
      <dsp:txXfrm>
        <a:off x="25711" y="2879052"/>
        <a:ext cx="1570187" cy="761405"/>
      </dsp:txXfrm>
    </dsp:sp>
    <dsp:sp modelId="{83B370AC-33F4-455E-B452-3745ABB54451}">
      <dsp:nvSpPr>
        <dsp:cNvPr id="0" name=""/>
        <dsp:cNvSpPr/>
      </dsp:nvSpPr>
      <dsp:spPr>
        <a:xfrm rot="19457599">
          <a:off x="1544692" y="3011607"/>
          <a:ext cx="796814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796814" y="156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23179" y="3007310"/>
        <a:ext cx="39840" cy="39840"/>
      </dsp:txXfrm>
    </dsp:sp>
    <dsp:sp modelId="{13C10AC5-2FD4-4E5D-9A9D-CA85BB8FE401}">
      <dsp:nvSpPr>
        <dsp:cNvPr id="0" name=""/>
        <dsp:cNvSpPr/>
      </dsp:nvSpPr>
      <dsp:spPr>
        <a:xfrm>
          <a:off x="2266612" y="2390314"/>
          <a:ext cx="1617563" cy="808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Policy 2.1</a:t>
          </a:r>
          <a:endParaRPr lang="en-US" sz="3100" kern="1200" dirty="0"/>
        </a:p>
      </dsp:txBody>
      <dsp:txXfrm>
        <a:off x="2290300" y="2414002"/>
        <a:ext cx="1570187" cy="761405"/>
      </dsp:txXfrm>
    </dsp:sp>
    <dsp:sp modelId="{215E9B8D-7E91-4D1D-967E-B936ACD06218}">
      <dsp:nvSpPr>
        <dsp:cNvPr id="0" name=""/>
        <dsp:cNvSpPr/>
      </dsp:nvSpPr>
      <dsp:spPr>
        <a:xfrm rot="2142401">
          <a:off x="1544692" y="3476657"/>
          <a:ext cx="796814" cy="31245"/>
        </a:xfrm>
        <a:custGeom>
          <a:avLst/>
          <a:gdLst/>
          <a:ahLst/>
          <a:cxnLst/>
          <a:rect l="0" t="0" r="0" b="0"/>
          <a:pathLst>
            <a:path>
              <a:moveTo>
                <a:pt x="0" y="15622"/>
              </a:moveTo>
              <a:lnTo>
                <a:pt x="796814" y="15622"/>
              </a:lnTo>
            </a:path>
          </a:pathLst>
        </a:custGeom>
        <a:noFill/>
        <a:ln w="1905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 dirty="0"/>
        </a:p>
      </dsp:txBody>
      <dsp:txXfrm>
        <a:off x="1923179" y="3472359"/>
        <a:ext cx="39840" cy="39840"/>
      </dsp:txXfrm>
    </dsp:sp>
    <dsp:sp modelId="{C31B22CD-373A-4259-A5AE-8A4C067BAE7B}">
      <dsp:nvSpPr>
        <dsp:cNvPr id="0" name=""/>
        <dsp:cNvSpPr/>
      </dsp:nvSpPr>
      <dsp:spPr>
        <a:xfrm>
          <a:off x="2266612" y="3320413"/>
          <a:ext cx="1617563" cy="8087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Policy 2.2</a:t>
          </a:r>
          <a:endParaRPr lang="en-US" sz="3100" kern="1200" dirty="0"/>
        </a:p>
      </dsp:txBody>
      <dsp:txXfrm>
        <a:off x="2290300" y="3344101"/>
        <a:ext cx="1570187" cy="761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051" y="0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15A9D2-11AA-42DC-BD1C-6D9CE2A53548}" type="datetimeFigureOut">
              <a:rPr lang="en-US" smtClean="0"/>
              <a:pPr/>
              <a:t>12/8/2014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051" y="8818563"/>
            <a:ext cx="3027363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E16340-AB79-42A0-A4C1-5384344E291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5807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3"/>
            <a:ext cx="3026833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6551" y="3"/>
            <a:ext cx="3026833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9988" y="696913"/>
            <a:ext cx="4645025" cy="34829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8500" y="4409758"/>
            <a:ext cx="5588000" cy="4177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7905"/>
            <a:ext cx="3026833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6551" y="8817905"/>
            <a:ext cx="3026833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815BD9C-A0F2-4E3D-9DAC-C09A01EB994F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7537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69988" y="696913"/>
            <a:ext cx="4645025" cy="348297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5BD9C-A0F2-4E3D-9DAC-C09A01EB994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5BD9C-A0F2-4E3D-9DAC-C09A01EB994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119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5BD9C-A0F2-4E3D-9DAC-C09A01EB994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119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5BD9C-A0F2-4E3D-9DAC-C09A01EB994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1561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5BD9C-A0F2-4E3D-9DAC-C09A01EB994F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2119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Acknowledge SPC supports</a:t>
            </a:r>
            <a:r>
              <a:rPr lang="en-US" baseline="0" dirty="0" smtClean="0"/>
              <a:t> eliminating targets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5BD9C-A0F2-4E3D-9DAC-C09A01EB994F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3523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15BD9C-A0F2-4E3D-9DAC-C09A01EB994F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0164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743888" y="6044184"/>
            <a:ext cx="6400113" cy="713232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>
              <a:solidFill>
                <a:schemeClr val="accent2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2751725" y="4351175"/>
            <a:ext cx="6087475" cy="1516225"/>
          </a:xfrm>
        </p:spPr>
        <p:txBody>
          <a:bodyPr anchor="b"/>
          <a:lstStyle>
            <a:lvl1pPr>
              <a:defRPr cap="all" baseline="0"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2014 Comprehensive plan update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2751727" y="6050037"/>
            <a:ext cx="5943101" cy="685800"/>
          </a:xfrm>
        </p:spPr>
        <p:txBody>
          <a:bodyPr anchor="ctr">
            <a:normAutofit/>
          </a:bodyPr>
          <a:lstStyle>
            <a:lvl1pPr marL="0" indent="0" algn="r">
              <a:lnSpc>
                <a:spcPct val="80000"/>
              </a:lnSpc>
              <a:buNone/>
              <a:defRPr sz="1600">
                <a:solidFill>
                  <a:schemeClr val="accent6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algn="r">
              <a:lnSpc>
                <a:spcPct val="80000"/>
              </a:lnSpc>
            </a:pPr>
            <a:r>
              <a:rPr lang="en-US" sz="1600" dirty="0" smtClean="0"/>
              <a:t>Name of Event or Organization</a:t>
            </a:r>
          </a:p>
          <a:p>
            <a:pPr algn="r">
              <a:lnSpc>
                <a:spcPct val="80000"/>
              </a:lnSpc>
            </a:pPr>
            <a:r>
              <a:rPr lang="en-US" sz="1600" dirty="0" smtClean="0"/>
              <a:t>Month XX, 2014</a:t>
            </a:r>
            <a:endParaRPr lang="en-US" sz="1600" dirty="0"/>
          </a:p>
        </p:txBody>
      </p:sp>
      <p:pic>
        <p:nvPicPr>
          <p:cNvPr id="6" name="Picture 5" descr="Seattle DPD-Black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8" t="38643" r="13631" b="30845"/>
          <a:stretch/>
        </p:blipFill>
        <p:spPr>
          <a:xfrm>
            <a:off x="463842" y="6411980"/>
            <a:ext cx="1929564" cy="29976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743885" y="1"/>
            <a:ext cx="6400115" cy="4343335"/>
          </a:xfrm>
          <a:solidFill>
            <a:schemeClr val="accent4"/>
          </a:solidFill>
        </p:spPr>
        <p:txBody>
          <a:bodyPr/>
          <a:lstStyle/>
          <a:p>
            <a:r>
              <a:rPr lang="en-US" dirty="0" smtClean="0"/>
              <a:t>Click icon to add picture</a:t>
            </a:r>
            <a:endParaRPr lang="en-US" dirty="0"/>
          </a:p>
        </p:txBody>
      </p:sp>
      <p:pic>
        <p:nvPicPr>
          <p:cNvPr id="12" name="Picture 11" descr="Seattle2035 logoTransparen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35" y="2273455"/>
            <a:ext cx="1857568" cy="13439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1387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5943600"/>
            <a:ext cx="9144000" cy="9144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6942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 marL="684213" indent="-319088">
              <a:buClr>
                <a:schemeClr val="accent2"/>
              </a:buClr>
              <a:buFont typeface="Wingdings" charset="2"/>
              <a:buChar char="§"/>
              <a:defRPr>
                <a:solidFill>
                  <a:schemeClr val="tx1"/>
                </a:solidFill>
              </a:defRPr>
            </a:lvl2pPr>
            <a:lvl3pPr marL="914400" indent="-228600">
              <a:buClr>
                <a:schemeClr val="accent2"/>
              </a:buClr>
              <a:buFont typeface="Wingdings" charset="2"/>
              <a:buChar char="§"/>
              <a:defRPr>
                <a:solidFill>
                  <a:schemeClr val="tx1"/>
                </a:solidFill>
              </a:defRPr>
            </a:lvl3pPr>
            <a:lvl4pPr marL="1371600" indent="-228600">
              <a:buClr>
                <a:schemeClr val="accent2"/>
              </a:buClr>
              <a:buFont typeface="Wingdings" charset="2"/>
              <a:buChar char="§"/>
              <a:defRPr>
                <a:solidFill>
                  <a:schemeClr val="tx1"/>
                </a:solidFill>
              </a:defRPr>
            </a:lvl4pPr>
            <a:lvl5pPr marL="1828800" indent="-228600">
              <a:buClr>
                <a:schemeClr val="accent2"/>
              </a:buClr>
              <a:buFont typeface="Wingdings" charset="2"/>
              <a:buChar char="§"/>
              <a:defRPr>
                <a:solidFill>
                  <a:schemeClr val="tx1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1" y="2743201"/>
            <a:ext cx="7123113" cy="1673225"/>
          </a:xfrm>
        </p:spPr>
        <p:txBody>
          <a:bodyPr anchor="t">
            <a:normAutofit/>
          </a:bodyPr>
          <a:lstStyle>
            <a:lvl1pPr marL="0" indent="0">
              <a:buNone/>
              <a:defRPr sz="29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pic>
        <p:nvPicPr>
          <p:cNvPr id="12" name="Picture 11" descr="Seattle2035 logoTransparen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7601" y="327427"/>
            <a:ext cx="1219911" cy="88260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la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29682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>
            <a:lvl1pPr>
              <a:defRPr sz="2400">
                <a:solidFill>
                  <a:srgbClr val="1F3E6C"/>
                </a:solidFill>
              </a:defRPr>
            </a:lvl1pPr>
            <a:lvl2pPr>
              <a:defRPr>
                <a:solidFill>
                  <a:srgbClr val="1F3E6C"/>
                </a:solidFill>
              </a:defRPr>
            </a:lvl2pPr>
            <a:lvl3pPr>
              <a:defRPr>
                <a:solidFill>
                  <a:srgbClr val="1F3E6C"/>
                </a:solidFill>
              </a:defRPr>
            </a:lvl3pPr>
            <a:lvl4pPr>
              <a:defRPr>
                <a:solidFill>
                  <a:srgbClr val="1F3E6C"/>
                </a:solidFill>
              </a:defRPr>
            </a:lvl4pPr>
            <a:lvl5pPr>
              <a:defRPr>
                <a:solidFill>
                  <a:srgbClr val="1F3E6C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>
            <a:lvl1pPr>
              <a:defRPr sz="24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1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>
            <a:lvl1pPr>
              <a:defRPr sz="24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>
            <a:lvl1pPr>
              <a:defRPr sz="24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Content Placeholder 10"/>
          <p:cNvSpPr>
            <a:spLocks noGrp="1"/>
          </p:cNvSpPr>
          <p:nvPr>
            <p:ph sz="quarter" idx="2"/>
          </p:nvPr>
        </p:nvSpPr>
        <p:spPr>
          <a:xfrm>
            <a:off x="609601" y="2438400"/>
            <a:ext cx="2510591" cy="3581400"/>
          </a:xfrm>
        </p:spPr>
        <p:txBody>
          <a:bodyPr/>
          <a:lstStyle>
            <a:lvl1pPr>
              <a:defRPr sz="2400"/>
            </a:lvl1pPr>
            <a:lvl2pPr marL="455613" indent="-319088">
              <a:tabLst/>
              <a:defRPr/>
            </a:lvl2pPr>
            <a:lvl3pPr marL="574675" indent="-228600">
              <a:defRPr/>
            </a:lvl3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</p:txBody>
      </p:sp>
      <p:sp>
        <p:nvSpPr>
          <p:cNvPr id="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1" y="1752600"/>
            <a:ext cx="2510591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quarter" idx="12"/>
          </p:nvPr>
        </p:nvSpPr>
        <p:spPr>
          <a:xfrm>
            <a:off x="3433606" y="2441841"/>
            <a:ext cx="2510591" cy="3581400"/>
          </a:xfrm>
        </p:spPr>
        <p:txBody>
          <a:bodyPr/>
          <a:lstStyle>
            <a:lvl1pPr>
              <a:defRPr sz="2400"/>
            </a:lvl1pPr>
            <a:lvl2pPr marL="455613" indent="-319088">
              <a:tabLst/>
              <a:defRPr/>
            </a:lvl2pPr>
            <a:lvl3pPr marL="574675" indent="-228600">
              <a:defRPr/>
            </a:lvl3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</p:txBody>
      </p:sp>
      <p:sp>
        <p:nvSpPr>
          <p:cNvPr id="8" name="Text Placeholder 15"/>
          <p:cNvSpPr>
            <a:spLocks noGrp="1"/>
          </p:cNvSpPr>
          <p:nvPr>
            <p:ph type="body" sz="quarter" idx="13"/>
          </p:nvPr>
        </p:nvSpPr>
        <p:spPr>
          <a:xfrm>
            <a:off x="3433606" y="1756041"/>
            <a:ext cx="2510591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10"/>
          <p:cNvSpPr>
            <a:spLocks noGrp="1"/>
          </p:cNvSpPr>
          <p:nvPr>
            <p:ph sz="quarter" idx="14"/>
          </p:nvPr>
        </p:nvSpPr>
        <p:spPr>
          <a:xfrm>
            <a:off x="6257613" y="2441841"/>
            <a:ext cx="2510591" cy="3581400"/>
          </a:xfrm>
        </p:spPr>
        <p:txBody>
          <a:bodyPr/>
          <a:lstStyle>
            <a:lvl1pPr>
              <a:defRPr sz="2400"/>
            </a:lvl1pPr>
            <a:lvl2pPr marL="455613" indent="-319088">
              <a:tabLst/>
              <a:defRPr/>
            </a:lvl2pPr>
            <a:lvl3pPr marL="574675" indent="-228600">
              <a:defRPr/>
            </a:lvl3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5"/>
          </p:nvPr>
        </p:nvSpPr>
        <p:spPr>
          <a:xfrm>
            <a:off x="6257613" y="1756041"/>
            <a:ext cx="2510591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5599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1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solidFill>
            <a:schemeClr val="accent4"/>
          </a:solidFill>
          <a:ln w="50800" cap="sq" cmpd="dbl" algn="ctr">
            <a:solidFill>
              <a:schemeClr val="accent4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49" y="1280160"/>
            <a:ext cx="8553451" cy="228600"/>
          </a:xfrm>
          <a:prstGeom prst="rect">
            <a:avLst/>
          </a:prstGeom>
          <a:solidFill>
            <a:schemeClr val="accent3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Ins="365760" anchor="ctr"/>
          <a:lstStyle/>
          <a:p>
            <a:pPr algn="l"/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0" y="6305650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Seattle DPD-Black.png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98" t="38643" r="13631" b="30845"/>
          <a:stretch/>
        </p:blipFill>
        <p:spPr>
          <a:xfrm>
            <a:off x="440323" y="6419819"/>
            <a:ext cx="1929564" cy="299760"/>
          </a:xfrm>
          <a:prstGeom prst="rect">
            <a:avLst/>
          </a:prstGeom>
        </p:spPr>
      </p:pic>
      <p:sp>
        <p:nvSpPr>
          <p:cNvPr id="25" name="Slide Number Placeholder 22"/>
          <p:cNvSpPr txBox="1">
            <a:spLocks/>
          </p:cNvSpPr>
          <p:nvPr/>
        </p:nvSpPr>
        <p:spPr>
          <a:xfrm>
            <a:off x="0" y="6457872"/>
            <a:ext cx="533400" cy="244476"/>
          </a:xfrm>
          <a:prstGeom prst="rect">
            <a:avLst/>
          </a:prstGeom>
        </p:spPr>
        <p:txBody>
          <a:bodyPr vert="horz" anchor="ctr" anchorCtr="0">
            <a:normAutofit fontScale="92500" lnSpcReduction="10000"/>
          </a:bodyPr>
          <a:lstStyle>
            <a:defPPr>
              <a:defRPr lang="en-US"/>
            </a:defPPr>
            <a:lvl1pPr marL="0" algn="ctr" defTabSz="914400" rtl="0" eaLnBrk="1" latinLnBrk="0" hangingPunct="1">
              <a:defRPr kumimoji="0" sz="1200" b="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900B0DC-7FDA-4549-A611-FA74B505FB3D}" type="slidenum">
              <a:rPr lang="en-US" smtClean="0">
                <a:solidFill>
                  <a:schemeClr val="accent4"/>
                </a:solidFill>
              </a:rPr>
              <a:pPr/>
              <a:t>‹#›</a:t>
            </a:fld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4" name="Picture 13" descr="tag line transparent.png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6981" y="6517605"/>
            <a:ext cx="2834875" cy="177677"/>
          </a:xfrm>
          <a:prstGeom prst="rect">
            <a:avLst/>
          </a:prstGeom>
        </p:spPr>
      </p:pic>
      <p:pic>
        <p:nvPicPr>
          <p:cNvPr id="16" name="Picture 15" descr="Seattle2035 logoTransparent.png"/>
          <p:cNvPicPr>
            <a:picLocks noChangeAspect="1"/>
          </p:cNvPicPr>
          <p:nvPr/>
        </p:nvPicPr>
        <p:blipFill rotWithShape="1"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402"/>
          <a:stretch/>
        </p:blipFill>
        <p:spPr>
          <a:xfrm>
            <a:off x="8077201" y="6351067"/>
            <a:ext cx="673100" cy="4217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9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91" r:id="rId10"/>
    <p:sldLayoutId id="2147483694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rtl="0" eaLnBrk="1" latinLnBrk="0" hangingPunct="1">
        <a:spcBef>
          <a:spcPts val="700"/>
        </a:spcBef>
        <a:buClr>
          <a:schemeClr val="accent2"/>
        </a:buClr>
        <a:buSzPct val="60000"/>
        <a:buFont typeface="Arial"/>
        <a:buNone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84213" indent="-319088" algn="l" rtl="0" eaLnBrk="1" latinLnBrk="0" hangingPunct="1">
        <a:spcBef>
          <a:spcPts val="550"/>
        </a:spcBef>
        <a:buClr>
          <a:schemeClr val="accent2"/>
        </a:buClr>
        <a:buSzPct val="100000"/>
        <a:buFont typeface="Wingdings" charset="2"/>
        <a:buChar char="§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 charset="2"/>
        <a:buChar char="§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2"/>
        </a:buClr>
        <a:buSzPct val="75000"/>
        <a:buFont typeface="Wingdings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2"/>
        </a:buClr>
        <a:buSzPct val="65000"/>
        <a:buFont typeface="Wingdings" charset="2"/>
        <a:buChar char="§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2738573" y="4343401"/>
            <a:ext cx="6024428" cy="914399"/>
          </a:xfrm>
        </p:spPr>
        <p:txBody>
          <a:bodyPr>
            <a:normAutofit fontScale="90000"/>
          </a:bodyPr>
          <a:lstStyle/>
          <a:p>
            <a:r>
              <a:rPr lang="en-US" sz="3200" cap="none" dirty="0" smtClean="0"/>
              <a:t>Seattle Planning Commission Briefing</a:t>
            </a:r>
            <a:br>
              <a:rPr lang="en-US" sz="3200" cap="none" dirty="0" smtClean="0"/>
            </a:br>
            <a:r>
              <a:rPr lang="en-US" sz="2000" cap="none" dirty="0" smtClean="0"/>
              <a:t>December 11, 2014</a:t>
            </a:r>
            <a:endParaRPr lang="en-US" sz="2000" cap="none" dirty="0"/>
          </a:p>
        </p:txBody>
      </p:sp>
      <p:sp>
        <p:nvSpPr>
          <p:cNvPr id="7" name="Content Placeholder 6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2800" dirty="0" smtClean="0"/>
              <a:t>Seattle’s Comprehensive Plan:</a:t>
            </a:r>
          </a:p>
          <a:p>
            <a:pPr lvl="1">
              <a:spcAft>
                <a:spcPts val="1000"/>
              </a:spcAft>
            </a:pPr>
            <a:r>
              <a:rPr lang="en-US" sz="2400" dirty="0" smtClean="0"/>
              <a:t>What it is and why we have it</a:t>
            </a:r>
          </a:p>
          <a:p>
            <a:pPr lvl="1">
              <a:spcAft>
                <a:spcPts val="1000"/>
              </a:spcAft>
            </a:pPr>
            <a:r>
              <a:rPr lang="en-US" sz="2400" dirty="0" smtClean="0"/>
              <a:t>How it’s working</a:t>
            </a:r>
          </a:p>
          <a:p>
            <a:pPr lvl="1">
              <a:spcAft>
                <a:spcPts val="1000"/>
              </a:spcAft>
            </a:pPr>
            <a:r>
              <a:rPr lang="en-US" sz="2400" dirty="0" smtClean="0"/>
              <a:t>What’s new and what are we asking you </a:t>
            </a:r>
            <a:endParaRPr lang="en-US" sz="2400" dirty="0"/>
          </a:p>
        </p:txBody>
      </p:sp>
      <p:pic>
        <p:nvPicPr>
          <p:cNvPr id="4" name="Picture 3" descr="banner-for-websit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383162"/>
            <a:ext cx="9144000" cy="1474839"/>
          </a:xfrm>
          <a:prstGeom prst="rect">
            <a:avLst/>
          </a:prstGeom>
        </p:spPr>
      </p:pic>
      <p:pic>
        <p:nvPicPr>
          <p:cNvPr id="9" name="Picture 5" descr="Seattle"/>
          <p:cNvPicPr>
            <a:picLocks noGrp="1" noChangeAspect="1" noChangeArrowheads="1"/>
          </p:cNvPicPr>
          <p:nvPr>
            <p:ph type="pic" sz="quarter" idx="10"/>
          </p:nvPr>
        </p:nvPicPr>
        <p:blipFill>
          <a:blip r:embed="rId4" cstate="print"/>
          <a:srcRect l="896" r="896"/>
          <a:stretch>
            <a:fillRect/>
          </a:stretch>
        </p:blipFill>
        <p:spPr bwMode="auto"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87856436"/>
      </p:ext>
    </p:extLst>
  </p:cSld>
  <p:clrMapOvr>
    <a:masterClrMapping/>
  </p:clrMapOvr>
  <p:transition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Work Underway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Integrating equity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Framework for prioritizing investments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Device to highlight connections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Glossary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endParaRPr lang="en-US" sz="3400" dirty="0" smtClean="0">
              <a:solidFill>
                <a:srgbClr val="1F3E6C"/>
              </a:solidFill>
            </a:endParaRP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Policy Crosswalk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Draft Plan Summary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Ultimate </a:t>
            </a:r>
            <a:r>
              <a:rPr lang="en-US" sz="3200" dirty="0">
                <a:solidFill>
                  <a:srgbClr val="1F3E6C"/>
                </a:solidFill>
              </a:rPr>
              <a:t>format of the final plan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Plan Document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Supporting Documents &amp; Tools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792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Shifts in Direction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Monitoring growth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Eliminate duplicative Land Use Code policy (e.g. rezone criteria)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H</a:t>
            </a:r>
            <a:r>
              <a:rPr lang="en-US" sz="3200" dirty="0" smtClean="0">
                <a:solidFill>
                  <a:srgbClr val="1F3E6C"/>
                </a:solidFill>
              </a:rPr>
              <a:t>omeownership as a goal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Siting policy for low income housing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Displacement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Priority uses for City surplus property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Urban Forestry goals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endParaRPr lang="en-US" sz="3200" dirty="0" smtClean="0">
              <a:solidFill>
                <a:srgbClr val="1F3E6C"/>
              </a:solidFill>
            </a:endParaRP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endParaRPr lang="en-US" sz="3200" dirty="0">
              <a:solidFill>
                <a:srgbClr val="1F3E6C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1536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Concepts or Emphasis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Equity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Safety in transportation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Modal hierarchy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Cultural </a:t>
            </a:r>
            <a:r>
              <a:rPr lang="en-US" sz="3200" dirty="0">
                <a:solidFill>
                  <a:srgbClr val="1F3E6C"/>
                </a:solidFill>
              </a:rPr>
              <a:t>spaces and </a:t>
            </a:r>
            <a:r>
              <a:rPr lang="en-US" sz="3200" dirty="0" err="1">
                <a:solidFill>
                  <a:srgbClr val="1F3E6C"/>
                </a:solidFill>
              </a:rPr>
              <a:t>placemaking</a:t>
            </a:r>
            <a:endParaRPr lang="en-US" sz="3200" dirty="0">
              <a:solidFill>
                <a:srgbClr val="1F3E6C"/>
              </a:solidFill>
            </a:endParaRP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Industry </a:t>
            </a:r>
            <a:r>
              <a:rPr lang="en-US" sz="3200" dirty="0" smtClean="0">
                <a:solidFill>
                  <a:srgbClr val="1F3E6C"/>
                </a:solidFill>
              </a:rPr>
              <a:t>clusters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STEM job training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Climate: resilience, adaptation, preparedness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District systems (e.g. </a:t>
            </a:r>
            <a:r>
              <a:rPr lang="en-US" sz="3200" dirty="0">
                <a:solidFill>
                  <a:srgbClr val="1F3E6C"/>
                </a:solidFill>
              </a:rPr>
              <a:t>d</a:t>
            </a:r>
            <a:r>
              <a:rPr lang="en-US" sz="3200" dirty="0" smtClean="0">
                <a:solidFill>
                  <a:srgbClr val="1F3E6C"/>
                </a:solidFill>
              </a:rPr>
              <a:t>istrict energy)</a:t>
            </a:r>
          </a:p>
          <a:p>
            <a:pPr>
              <a:lnSpc>
                <a:spcPct val="80000"/>
              </a:lnSpc>
              <a:buSzPct val="80000"/>
            </a:pPr>
            <a:endParaRPr lang="en-US" sz="3200" dirty="0" smtClean="0">
              <a:solidFill>
                <a:srgbClr val="1F3E6C"/>
              </a:solidFill>
            </a:endParaRP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endParaRPr lang="en-US" sz="3200" dirty="0">
              <a:solidFill>
                <a:srgbClr val="1F3E6C"/>
              </a:solidFill>
            </a:endParaRP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endParaRPr lang="en-US" sz="3200" dirty="0" smtClean="0">
              <a:solidFill>
                <a:srgbClr val="1F3E6C"/>
              </a:solidFill>
            </a:endParaRP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endParaRPr lang="en-US" sz="3200" dirty="0" smtClean="0">
              <a:solidFill>
                <a:srgbClr val="1F3E6C"/>
              </a:solidFill>
            </a:endParaRP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endParaRPr lang="en-US" sz="3200" dirty="0">
              <a:solidFill>
                <a:srgbClr val="1F3E6C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9124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NEW Parks &amp; Open Space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Some policies formerly in Capital Facilities Element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Moved open space goals from Appendix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Focus is mostly on City Parks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Draft could benefit from thoughts about broadening approach to open space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023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Feedback on the Draft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 smtClean="0"/>
              <a:t>Most Useful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/>
              <a:t>Problem policies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/>
              <a:t>Shift in direction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/>
              <a:t>Gaps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/>
              <a:t>Strength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/>
              <a:t>Duplication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Equity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Clarity</a:t>
            </a:r>
            <a:endParaRPr lang="en-US" sz="3200" dirty="0"/>
          </a:p>
          <a:p>
            <a:pPr>
              <a:buSzPct val="80000"/>
            </a:pPr>
            <a:endParaRPr lang="en-US" sz="32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en-US" sz="3200" b="1" dirty="0">
                <a:solidFill>
                  <a:srgbClr val="1F3E6C"/>
                </a:solidFill>
              </a:rPr>
              <a:t>Least Useful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Line </a:t>
            </a:r>
            <a:r>
              <a:rPr lang="en-US" sz="3200" dirty="0" smtClean="0">
                <a:solidFill>
                  <a:srgbClr val="1F3E6C"/>
                </a:solidFill>
              </a:rPr>
              <a:t>editing, copy editing</a:t>
            </a:r>
            <a:endParaRPr lang="en-US" sz="3200" dirty="0">
              <a:solidFill>
                <a:srgbClr val="1F3E6C"/>
              </a:solidFill>
            </a:endParaRP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>
                <a:solidFill>
                  <a:srgbClr val="1F3E6C"/>
                </a:solidFill>
              </a:rPr>
              <a:t>Major reorganization</a:t>
            </a:r>
            <a:endParaRPr lang="en-US" sz="3200" dirty="0">
              <a:solidFill>
                <a:srgbClr val="1F3E6C"/>
              </a:solidFill>
            </a:endParaRP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Different policy hierarchy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“and </a:t>
            </a:r>
            <a:r>
              <a:rPr lang="en-US" sz="3200" dirty="0" smtClean="0">
                <a:solidFill>
                  <a:srgbClr val="1F3E6C"/>
                </a:solidFill>
              </a:rPr>
              <a:t>especially…”</a:t>
            </a:r>
            <a:endParaRPr lang="en-US" sz="3200" dirty="0">
              <a:solidFill>
                <a:srgbClr val="1F3E6C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8329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Questions for Discussion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28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Agenda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Overview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Guidelines Used for Drafting (aka Style Guide)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SPC Review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Work Underway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dirty="0">
                <a:solidFill>
                  <a:srgbClr val="1F3E6C"/>
                </a:solidFill>
              </a:rPr>
              <a:t>Questions/ Updates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68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Legislative 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Revisions to Current Plan for GMA compliance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Planning horizon 2015-2035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Citywide Growth Estimates (70,000 HH &amp; 115,000 jobs)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Inventories (housing, transportation, capital facilities)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Projections of Future Demand (housing</a:t>
            </a:r>
            <a:r>
              <a:rPr lang="en-US" dirty="0"/>
              <a:t>, transportation, capital </a:t>
            </a:r>
            <a:r>
              <a:rPr lang="en-US" dirty="0" smtClean="0"/>
              <a:t>facilities)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Major Update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Revised introduction, goals, policies,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 smtClean="0"/>
              <a:t>This is what Draft #4 is all about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r>
              <a:rPr lang="en-US" dirty="0" smtClean="0"/>
              <a:t>2015 – Annual Amendments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2016 – Seattle 2035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022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Schedule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tabLst>
                <a:tab pos="7315200" algn="r"/>
              </a:tabLst>
            </a:pPr>
            <a:r>
              <a:rPr lang="en-US" dirty="0">
                <a:solidFill>
                  <a:schemeClr val="accent1"/>
                </a:solidFill>
              </a:rPr>
              <a:t>Updated Public </a:t>
            </a:r>
            <a:r>
              <a:rPr lang="en-US" dirty="0" smtClean="0">
                <a:solidFill>
                  <a:schemeClr val="accent1"/>
                </a:solidFill>
              </a:rPr>
              <a:t>Engagement Plan	1Q </a:t>
            </a:r>
            <a:r>
              <a:rPr lang="en-US" dirty="0">
                <a:solidFill>
                  <a:schemeClr val="accent1"/>
                </a:solidFill>
              </a:rPr>
              <a:t>2015</a:t>
            </a:r>
          </a:p>
          <a:p>
            <a:pPr>
              <a:lnSpc>
                <a:spcPct val="90000"/>
              </a:lnSpc>
              <a:buSzPct val="80000"/>
              <a:tabLst>
                <a:tab pos="7315200" algn="r"/>
              </a:tabLst>
            </a:pPr>
            <a:r>
              <a:rPr lang="en-US" sz="2100" dirty="0">
                <a:solidFill>
                  <a:srgbClr val="1F3E6C"/>
                </a:solidFill>
              </a:rPr>
              <a:t>Publish SEPA Annual Amendments 	Jan 2015</a:t>
            </a:r>
          </a:p>
          <a:p>
            <a:pPr>
              <a:buSzPct val="80000"/>
              <a:tabLst>
                <a:tab pos="7315200" algn="r"/>
              </a:tabLst>
            </a:pPr>
            <a:r>
              <a:rPr lang="en-US" sz="2100" dirty="0">
                <a:solidFill>
                  <a:srgbClr val="1F3E6C"/>
                </a:solidFill>
              </a:rPr>
              <a:t>Public Hearing Annual Amendments 	March 2015</a:t>
            </a:r>
          </a:p>
          <a:p>
            <a:pPr>
              <a:tabLst>
                <a:tab pos="7315200" algn="r"/>
              </a:tabLst>
            </a:pPr>
            <a:r>
              <a:rPr lang="en-US" dirty="0">
                <a:solidFill>
                  <a:schemeClr val="accent1"/>
                </a:solidFill>
              </a:rPr>
              <a:t>Draft EIS Alternative </a:t>
            </a:r>
            <a:r>
              <a:rPr lang="en-US" dirty="0" smtClean="0">
                <a:solidFill>
                  <a:schemeClr val="accent1"/>
                </a:solidFill>
              </a:rPr>
              <a:t>Analysis	2Q </a:t>
            </a:r>
            <a:r>
              <a:rPr lang="en-US" dirty="0">
                <a:solidFill>
                  <a:schemeClr val="accent1"/>
                </a:solidFill>
              </a:rPr>
              <a:t>2015</a:t>
            </a:r>
          </a:p>
          <a:p>
            <a:pPr>
              <a:buSzPct val="80000"/>
              <a:tabLst>
                <a:tab pos="7315200" algn="r"/>
              </a:tabLst>
            </a:pPr>
            <a:r>
              <a:rPr lang="en-US" sz="2100" dirty="0">
                <a:solidFill>
                  <a:srgbClr val="1F3E6C"/>
                </a:solidFill>
              </a:rPr>
              <a:t>Council Adopts Annual Amendments 	June 2015</a:t>
            </a:r>
          </a:p>
          <a:p>
            <a:pPr>
              <a:tabLst>
                <a:tab pos="7315200" algn="r"/>
              </a:tabLst>
            </a:pPr>
            <a:r>
              <a:rPr lang="en-US" dirty="0">
                <a:solidFill>
                  <a:schemeClr val="accent1"/>
                </a:solidFill>
              </a:rPr>
              <a:t>Draft Plan for  Public Review </a:t>
            </a:r>
            <a:r>
              <a:rPr lang="en-US" dirty="0" smtClean="0">
                <a:solidFill>
                  <a:schemeClr val="accent1"/>
                </a:solidFill>
              </a:rPr>
              <a:t>	3Q </a:t>
            </a:r>
            <a:r>
              <a:rPr lang="en-US" dirty="0">
                <a:solidFill>
                  <a:schemeClr val="accent1"/>
                </a:solidFill>
              </a:rPr>
              <a:t>2015</a:t>
            </a:r>
          </a:p>
          <a:p>
            <a:pPr>
              <a:tabLst>
                <a:tab pos="7315200" algn="r"/>
              </a:tabLst>
            </a:pPr>
            <a:r>
              <a:rPr lang="en-US" dirty="0">
                <a:solidFill>
                  <a:schemeClr val="accent1"/>
                </a:solidFill>
              </a:rPr>
              <a:t>Final EIS with Preferred Alt </a:t>
            </a:r>
            <a:r>
              <a:rPr lang="en-US" dirty="0" smtClean="0">
                <a:solidFill>
                  <a:schemeClr val="accent1"/>
                </a:solidFill>
              </a:rPr>
              <a:t>	4Q </a:t>
            </a:r>
            <a:r>
              <a:rPr lang="en-US" dirty="0">
                <a:solidFill>
                  <a:schemeClr val="accent1"/>
                </a:solidFill>
              </a:rPr>
              <a:t>2015</a:t>
            </a:r>
          </a:p>
          <a:p>
            <a:pPr>
              <a:tabLst>
                <a:tab pos="7315200" algn="r"/>
              </a:tabLst>
            </a:pPr>
            <a:r>
              <a:rPr lang="en-US" dirty="0">
                <a:solidFill>
                  <a:schemeClr val="accent1"/>
                </a:solidFill>
              </a:rPr>
              <a:t>Mayor's </a:t>
            </a:r>
            <a:r>
              <a:rPr lang="en-US" dirty="0" smtClean="0">
                <a:solidFill>
                  <a:schemeClr val="accent1"/>
                </a:solidFill>
              </a:rPr>
              <a:t>Plan	4Q </a:t>
            </a:r>
            <a:r>
              <a:rPr lang="en-US" dirty="0">
                <a:solidFill>
                  <a:schemeClr val="accent1"/>
                </a:solidFill>
              </a:rPr>
              <a:t>2015</a:t>
            </a:r>
          </a:p>
          <a:p>
            <a:pPr>
              <a:tabLst>
                <a:tab pos="7315200" algn="r"/>
              </a:tabLst>
            </a:pPr>
            <a:r>
              <a:rPr lang="en-US" dirty="0">
                <a:solidFill>
                  <a:schemeClr val="accent1"/>
                </a:solidFill>
              </a:rPr>
              <a:t>Council Adopts New Plan </a:t>
            </a:r>
            <a:r>
              <a:rPr lang="en-US" dirty="0" smtClean="0">
                <a:solidFill>
                  <a:schemeClr val="accent1"/>
                </a:solidFill>
              </a:rPr>
              <a:t>	2016</a:t>
            </a:r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8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Goals for the Update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>
            <a:noAutofit/>
          </a:bodyPr>
          <a:lstStyle/>
          <a:p>
            <a:pPr>
              <a:buSzPct val="80000"/>
            </a:pPr>
            <a:r>
              <a:rPr lang="en-US" sz="1800" b="1" dirty="0">
                <a:solidFill>
                  <a:srgbClr val="1F3E6C"/>
                </a:solidFill>
              </a:rPr>
              <a:t>Make Plan </a:t>
            </a:r>
            <a:r>
              <a:rPr lang="en-US" sz="1800" b="1" dirty="0" smtClean="0">
                <a:solidFill>
                  <a:srgbClr val="1F3E6C"/>
                </a:solidFill>
              </a:rPr>
              <a:t>accessible </a:t>
            </a:r>
            <a:r>
              <a:rPr lang="en-US" sz="1800" b="1" dirty="0">
                <a:solidFill>
                  <a:srgbClr val="1F3E6C"/>
                </a:solidFill>
              </a:rPr>
              <a:t>and </a:t>
            </a:r>
            <a:r>
              <a:rPr lang="en-US" sz="1800" b="1" dirty="0" smtClean="0">
                <a:solidFill>
                  <a:srgbClr val="1F3E6C"/>
                </a:solidFill>
              </a:rPr>
              <a:t>usable</a:t>
            </a:r>
            <a:endParaRPr lang="en-US" sz="1800" b="1" dirty="0">
              <a:solidFill>
                <a:srgbClr val="1F3E6C"/>
              </a:solidFill>
            </a:endParaRP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1F3E6C"/>
                </a:solidFill>
              </a:rPr>
              <a:t>Explain how the Comprehensive Plan </a:t>
            </a:r>
            <a:r>
              <a:rPr lang="en-US" sz="1800" dirty="0" smtClean="0">
                <a:solidFill>
                  <a:srgbClr val="1F3E6C"/>
                </a:solidFill>
              </a:rPr>
              <a:t>relates to </a:t>
            </a:r>
            <a:r>
              <a:rPr lang="en-US" sz="1800" dirty="0">
                <a:solidFill>
                  <a:srgbClr val="1F3E6C"/>
                </a:solidFill>
              </a:rPr>
              <a:t>other plans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1F3E6C"/>
                </a:solidFill>
              </a:rPr>
              <a:t>Revise policies to increase clarity, remove redundancy and ensure relevance 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1F3E6C"/>
                </a:solidFill>
              </a:rPr>
              <a:t>Revise format to make it easier for readers to find relevant information and to understand policies</a:t>
            </a:r>
          </a:p>
          <a:p>
            <a:pPr>
              <a:buSzPct val="80000"/>
            </a:pPr>
            <a:r>
              <a:rPr lang="en-US" sz="1800" b="1" dirty="0" smtClean="0">
                <a:solidFill>
                  <a:srgbClr val="1F3E6C"/>
                </a:solidFill>
              </a:rPr>
              <a:t>Work </a:t>
            </a:r>
            <a:r>
              <a:rPr lang="en-US" sz="1800" b="1" dirty="0">
                <a:solidFill>
                  <a:srgbClr val="1F3E6C"/>
                </a:solidFill>
              </a:rPr>
              <a:t>collaboratively with SPC to encourage broad public engagement 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1F3E6C"/>
                </a:solidFill>
              </a:rPr>
              <a:t>Reflect the community's values and aspirations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1F3E6C"/>
                </a:solidFill>
              </a:rPr>
              <a:t>Provide opportunities for the public to contribute ideas and provide feedback 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1F3E6C"/>
                </a:solidFill>
              </a:rPr>
              <a:t>Improve the involvement of traditionally under- represented audiences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1800" dirty="0">
                <a:solidFill>
                  <a:srgbClr val="1F3E6C"/>
                </a:solidFill>
              </a:rPr>
              <a:t>Make the review process accessible, engaging, racially and culturally </a:t>
            </a:r>
            <a:r>
              <a:rPr lang="en-US" sz="1800" dirty="0" smtClean="0">
                <a:solidFill>
                  <a:srgbClr val="1F3E6C"/>
                </a:solidFill>
              </a:rPr>
              <a:t>inclusive</a:t>
            </a:r>
          </a:p>
          <a:p>
            <a:pPr>
              <a:buSzPct val="80000"/>
            </a:pPr>
            <a:r>
              <a:rPr lang="en-US" sz="1800" b="1" dirty="0" smtClean="0">
                <a:solidFill>
                  <a:srgbClr val="1F3E6C"/>
                </a:solidFill>
              </a:rPr>
              <a:t>Emphasize Equity</a:t>
            </a:r>
            <a:endParaRPr lang="en-US" sz="1800" b="1" dirty="0">
              <a:solidFill>
                <a:srgbClr val="1F3E6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3915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Organization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17818691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5100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Who Developed the Draft?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19111342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581400" y="1752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Interdepartmental Team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0" y="31242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Seattle Planning Commission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648200" y="4953000"/>
            <a:ext cx="220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Equitable Development Initiative Team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5229999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RSJI Change Teams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3156857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RSJI Change Teams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13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Guidelines</a:t>
            </a:r>
            <a:r>
              <a:rPr lang="en-US" dirty="0"/>
              <a:t/>
            </a:r>
            <a:br>
              <a:rPr lang="en-US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More plain talk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Less redundancy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Clear hierarchy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Active statements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Intentional verbs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Consistency</a:t>
            </a:r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r>
              <a:rPr lang="en-US" sz="3200" dirty="0" smtClean="0"/>
              <a:t>Clarity</a:t>
            </a:r>
            <a:endParaRPr lang="en-US" sz="3200" dirty="0"/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endParaRPr lang="en-US" dirty="0" smtClean="0"/>
          </a:p>
          <a:p>
            <a:pPr marL="457200" indent="-457200">
              <a:buSzPct val="80000"/>
              <a:buFont typeface="Wingdings" panose="05000000000000000000" pitchFamily="2" charset="2"/>
              <a:buChar char="§"/>
            </a:pPr>
            <a:endParaRPr lang="en-US" dirty="0"/>
          </a:p>
          <a:p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val="3003651269"/>
              </p:ext>
            </p:extLst>
          </p:nvPr>
        </p:nvGraphicFramePr>
        <p:xfrm>
          <a:off x="4572000" y="1600200"/>
          <a:ext cx="3886200" cy="4659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645517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Is it a Goal or a Policy?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1F3E6C"/>
                </a:solidFill>
              </a:rPr>
              <a:t>Goal</a:t>
            </a:r>
            <a:r>
              <a:rPr lang="en-US" sz="3200" dirty="0">
                <a:solidFill>
                  <a:srgbClr val="1F3E6C"/>
                </a:solidFill>
              </a:rPr>
              <a:t> -  Future, long-term, broad city government or community </a:t>
            </a:r>
            <a:r>
              <a:rPr lang="en-US" sz="3200" b="1" i="1" dirty="0">
                <a:solidFill>
                  <a:srgbClr val="1F3E6C"/>
                </a:solidFill>
              </a:rPr>
              <a:t>outcome</a:t>
            </a:r>
          </a:p>
          <a:p>
            <a:pPr marL="457200" lvl="1" indent="-457200">
              <a:lnSpc>
                <a:spcPct val="80000"/>
              </a:lnSpc>
              <a:spcBef>
                <a:spcPts val="700"/>
              </a:spcBef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1F3E6C"/>
                </a:solidFill>
              </a:rPr>
              <a:t>Policy</a:t>
            </a:r>
            <a:r>
              <a:rPr lang="en-US" sz="3200" dirty="0">
                <a:solidFill>
                  <a:srgbClr val="1F3E6C"/>
                </a:solidFill>
              </a:rPr>
              <a:t> - broad statements that set preferred </a:t>
            </a:r>
            <a:r>
              <a:rPr lang="en-US" sz="3200" b="1" i="1" dirty="0">
                <a:solidFill>
                  <a:srgbClr val="1F3E6C"/>
                </a:solidFill>
              </a:rPr>
              <a:t>direction</a:t>
            </a:r>
            <a:r>
              <a:rPr lang="en-US" sz="3200" dirty="0">
                <a:solidFill>
                  <a:srgbClr val="1F3E6C"/>
                </a:solidFill>
              </a:rPr>
              <a:t> to achieve the goal/outcome; </a:t>
            </a:r>
            <a:r>
              <a:rPr lang="en-US" sz="3200" dirty="0" smtClean="0">
                <a:solidFill>
                  <a:srgbClr val="1F3E6C"/>
                </a:solidFill>
              </a:rPr>
              <a:t>doesn’t change </a:t>
            </a:r>
            <a:r>
              <a:rPr lang="en-US" sz="3200" dirty="0">
                <a:solidFill>
                  <a:srgbClr val="1F3E6C"/>
                </a:solidFill>
              </a:rPr>
              <a:t>with shifting funding or political priorities</a:t>
            </a:r>
          </a:p>
          <a:p>
            <a:pPr marL="457200" indent="-457200">
              <a:lnSpc>
                <a:spcPct val="80000"/>
              </a:lnSpc>
              <a:buSzPct val="80000"/>
              <a:buFont typeface="Wingdings" panose="05000000000000000000" pitchFamily="2" charset="2"/>
              <a:buChar char="§"/>
            </a:pPr>
            <a:r>
              <a:rPr lang="en-US" sz="3200" b="1" dirty="0">
                <a:solidFill>
                  <a:srgbClr val="1F3E6C"/>
                </a:solidFill>
              </a:rPr>
              <a:t>NOT</a:t>
            </a:r>
            <a:r>
              <a:rPr lang="en-US" sz="3200" dirty="0">
                <a:solidFill>
                  <a:srgbClr val="1F3E6C"/>
                </a:solidFill>
              </a:rPr>
              <a:t> specific strategy or tactic (e.g. create a rain barrel fund, develop a sidewalk repair program, identify new funding sources for parks, etc.)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5976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deshow template">
  <a:themeElements>
    <a:clrScheme name="DPD Comp Plan Outreach">
      <a:dk1>
        <a:srgbClr val="3A1E1E"/>
      </a:dk1>
      <a:lt1>
        <a:srgbClr val="FBFCE6"/>
      </a:lt1>
      <a:dk2>
        <a:srgbClr val="4C513B"/>
      </a:dk2>
      <a:lt2>
        <a:srgbClr val="E5DED6"/>
      </a:lt2>
      <a:accent1>
        <a:srgbClr val="F16667"/>
      </a:accent1>
      <a:accent2>
        <a:srgbClr val="802625"/>
      </a:accent2>
      <a:accent3>
        <a:srgbClr val="00577F"/>
      </a:accent3>
      <a:accent4>
        <a:srgbClr val="7F8465"/>
      </a:accent4>
      <a:accent5>
        <a:srgbClr val="D6DCC3"/>
      </a:accent5>
      <a:accent6>
        <a:srgbClr val="FCFBE6"/>
      </a:accent6>
      <a:hlink>
        <a:srgbClr val="F66817"/>
      </a:hlink>
      <a:folHlink>
        <a:srgbClr val="F8AB1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Seattle 2035 PP Template</Template>
  <TotalTime>5423</TotalTime>
  <Words>585</Words>
  <Application>Microsoft Office PowerPoint</Application>
  <PresentationFormat>On-screen Show (4:3)</PresentationFormat>
  <Paragraphs>170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slideshow template</vt:lpstr>
      <vt:lpstr>Seattle Planning Commission Briefing December 11, 2014</vt:lpstr>
      <vt:lpstr>Agenda</vt:lpstr>
      <vt:lpstr>Two Legislative Actions</vt:lpstr>
      <vt:lpstr>Schedule</vt:lpstr>
      <vt:lpstr>Goals for the Update</vt:lpstr>
      <vt:lpstr>Organization</vt:lpstr>
      <vt:lpstr>Who Developed the Draft?</vt:lpstr>
      <vt:lpstr> Guidelines </vt:lpstr>
      <vt:lpstr>Is it a Goal or a Policy?</vt:lpstr>
      <vt:lpstr>Work Underway</vt:lpstr>
      <vt:lpstr>Shifts in Direction</vt:lpstr>
      <vt:lpstr>New Concepts or Emphasis</vt:lpstr>
      <vt:lpstr>NEW Parks &amp; Open Space</vt:lpstr>
      <vt:lpstr>Feedback on the Draft</vt:lpstr>
      <vt:lpstr>Questions for Discussion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 DPD - Seattle Comprehensive Plan 101</dc:title>
  <dc:creator>Default</dc:creator>
  <cp:lastModifiedBy>Hauger, Tom</cp:lastModifiedBy>
  <cp:revision>338</cp:revision>
  <cp:lastPrinted>2014-09-11T16:40:59Z</cp:lastPrinted>
  <dcterms:created xsi:type="dcterms:W3CDTF">2006-08-09T17:57:18Z</dcterms:created>
  <dcterms:modified xsi:type="dcterms:W3CDTF">2014-12-08T17:34:39Z</dcterms:modified>
</cp:coreProperties>
</file>