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0" autoAdjust="0"/>
    <p:restoredTop sz="94660"/>
  </p:normalViewPr>
  <p:slideViewPr>
    <p:cSldViewPr snapToGrid="0">
      <p:cViewPr varScale="1">
        <p:scale>
          <a:sx n="75" d="100"/>
          <a:sy n="75" d="100"/>
        </p:scale>
        <p:origin x="-84" y="-75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729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4741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556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598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5964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665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6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374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463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235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8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41B120-70A5-4008-BB8D-DCFBB441739E}" type="datetimeFigureOut">
              <a:rPr lang="en-US" smtClean="0"/>
              <a:t>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25BE05-83CF-44DF-BC48-28026799CA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076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9026" y="278296"/>
            <a:ext cx="11449878" cy="62786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  <a:tabLst>
                <a:tab pos="5029200" algn="l"/>
                <a:tab pos="6286500" algn="r"/>
              </a:tabLst>
            </a:pPr>
            <a:r>
              <a:rPr lang="en-US" b="1" cap="all" spc="80" dirty="0">
                <a:latin typeface="Corbel" panose="020B0503020204020204" pitchFamily="34" charset="0"/>
                <a:ea typeface="Times New Roman"/>
                <a:cs typeface="Times New Roman"/>
              </a:rPr>
              <a:t>SEATTLE PLANNING COMMISSION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171825" algn="l"/>
              </a:tabLst>
            </a:pPr>
            <a:r>
              <a:rPr lang="en-US" b="1" dirty="0">
                <a:latin typeface="Corbel" panose="020B0503020204020204" pitchFamily="34" charset="0"/>
                <a:ea typeface="Times New Roman"/>
                <a:cs typeface="Times New Roman"/>
              </a:rPr>
              <a:t>Thursday, </a:t>
            </a:r>
            <a:r>
              <a:rPr lang="en-US" b="1" dirty="0" smtClean="0">
                <a:latin typeface="Corbel" panose="020B0503020204020204" pitchFamily="34" charset="0"/>
                <a:ea typeface="Times New Roman"/>
                <a:cs typeface="Times New Roman"/>
              </a:rPr>
              <a:t>January 8 2015</a:t>
            </a:r>
            <a:endParaRPr lang="en-US" b="1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171825" algn="l"/>
              </a:tabLst>
            </a:pPr>
            <a:r>
              <a:rPr lang="en-US" b="1" dirty="0">
                <a:latin typeface="Corbel" panose="020B0503020204020204" pitchFamily="34" charset="0"/>
                <a:ea typeface="Times New Roman"/>
                <a:cs typeface="Times New Roman"/>
              </a:rPr>
              <a:t>3:00 – </a:t>
            </a:r>
            <a:r>
              <a:rPr lang="en-US" b="1" dirty="0" smtClean="0">
                <a:latin typeface="Corbel" panose="020B0503020204020204" pitchFamily="34" charset="0"/>
                <a:ea typeface="Times New Roman"/>
                <a:cs typeface="Times New Roman"/>
              </a:rPr>
              <a:t>5:20 </a:t>
            </a:r>
            <a:r>
              <a:rPr lang="en-US" b="1" dirty="0">
                <a:latin typeface="Corbel" panose="020B0503020204020204" pitchFamily="34" charset="0"/>
                <a:ea typeface="Times New Roman"/>
                <a:cs typeface="Times New Roman"/>
              </a:rPr>
              <a:t>PM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171825" algn="l"/>
              </a:tabLst>
            </a:pPr>
            <a:r>
              <a:rPr lang="en-US" b="1" dirty="0">
                <a:latin typeface="Corbel" panose="020B0503020204020204" pitchFamily="34" charset="0"/>
                <a:ea typeface="Times New Roman"/>
                <a:cs typeface="Times New Roman"/>
              </a:rPr>
              <a:t>City Hall, </a:t>
            </a:r>
            <a:r>
              <a:rPr lang="en-US" b="1" dirty="0" smtClean="0">
                <a:latin typeface="Corbel" panose="020B0503020204020204" pitchFamily="34" charset="0"/>
                <a:ea typeface="Times New Roman"/>
                <a:cs typeface="Times New Roman"/>
              </a:rPr>
              <a:t>Boards and Commission room 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171825" algn="l"/>
              </a:tabLst>
            </a:pPr>
            <a:r>
              <a:rPr lang="en-US" b="1" dirty="0" smtClean="0">
                <a:latin typeface="Corbel" panose="020B0503020204020204" pitchFamily="34" charset="0"/>
                <a:ea typeface="Times New Roman"/>
                <a:cs typeface="Times New Roman"/>
              </a:rPr>
              <a:t>AGENDA</a:t>
            </a:r>
          </a:p>
          <a:p>
            <a:pPr algn="ctr">
              <a:spcBef>
                <a:spcPts val="0"/>
              </a:spcBef>
              <a:spcAft>
                <a:spcPts val="0"/>
              </a:spcAft>
              <a:tabLst>
                <a:tab pos="3171825" algn="l"/>
              </a:tabLst>
            </a:pPr>
            <a:endParaRPr lang="en-US" sz="2400" b="1" dirty="0">
              <a:latin typeface="Corbel" panose="020B0503020204020204" pitchFamily="34" charset="0"/>
              <a:ea typeface="Times New Roman"/>
              <a:cs typeface="Times New Roman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Chair’s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Report &amp; Minutes Approval				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3:00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3:15 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Briefing: Accessible Mt. Baker 	 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3:15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3:40 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Michael James, SDOT</a:t>
            </a: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Quarterly Update: DPD Planning Division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3:40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-4:00 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Nathan Torgelson, DPD</a:t>
            </a: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Update: Social equity in the Comprehensive Plan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4:00-4:45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Nora Liu, DPD </a:t>
            </a: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&amp; Ryan </a:t>
            </a: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Curren, </a:t>
            </a:r>
            <a:r>
              <a:rPr lang="en-US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OH/OCR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9144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Staff Briefing: Draft SPC 2015 Outreach Plan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					4:45-5:15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Public Comment 			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5:15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– 5:20 PM</a:t>
            </a:r>
            <a:endParaRPr lang="en-US" dirty="0" smtClean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3171825" algn="l"/>
              </a:tabLst>
            </a:pPr>
            <a:r>
              <a:rPr lang="en-US" b="1" dirty="0" smtClean="0"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dirty="0" smtClean="0"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tabLst>
                <a:tab pos="5029200" algn="l"/>
                <a:tab pos="3171825" algn="l"/>
                <a:tab pos="5029200" algn="l"/>
              </a:tabLst>
            </a:pP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ADJOURN						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		5:20 </a:t>
            </a:r>
            <a:r>
              <a:rPr lang="en-US" b="1" dirty="0" smtClean="0">
                <a:solidFill>
                  <a:srgbClr val="272727"/>
                </a:solidFill>
                <a:effectLst/>
                <a:latin typeface="Corbel" panose="020B0503020204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PM </a:t>
            </a:r>
            <a:endParaRPr lang="en-US" dirty="0">
              <a:solidFill>
                <a:srgbClr val="272727"/>
              </a:solidFill>
              <a:effectLst/>
              <a:latin typeface="Corbel" panose="020B0503020204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86114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2015 SPC Public </a:t>
            </a:r>
            <a:r>
              <a:rPr lang="en-US" dirty="0" smtClean="0">
                <a:latin typeface="Corbel" panose="020B0503020204020204" pitchFamily="34" charset="0"/>
              </a:rPr>
              <a:t>Engagement </a:t>
            </a:r>
            <a:r>
              <a:rPr lang="en-US" dirty="0" smtClean="0">
                <a:latin typeface="Corbel" panose="020B0503020204020204" pitchFamily="34" charset="0"/>
              </a:rPr>
              <a:t>Plan </a:t>
            </a:r>
            <a:endParaRPr lang="en-US" dirty="0">
              <a:latin typeface="Corbel" panose="020B0503020204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200" dirty="0" smtClean="0">
                <a:latin typeface="Corbel" panose="020B0503020204020204" pitchFamily="34" charset="0"/>
              </a:rPr>
              <a:t>Several outcomes from Race and Social Justice Training</a:t>
            </a:r>
          </a:p>
          <a:p>
            <a:pPr marL="0" indent="0">
              <a:buNone/>
            </a:pPr>
            <a:endParaRPr lang="en-US" sz="3200" dirty="0" smtClean="0">
              <a:latin typeface="Corbel" panose="020B0503020204020204" pitchFamily="34" charset="0"/>
            </a:endParaRP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New thinking on public comment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Boards and Commission room layout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Work on recruiting and retaining diverse membership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Quarterly engagement activities 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Cultivate better relationships with other boards and commissions</a:t>
            </a:r>
          </a:p>
        </p:txBody>
      </p:sp>
    </p:spTree>
    <p:extLst>
      <p:ext uri="{BB962C8B-B14F-4D97-AF65-F5344CB8AC3E}">
        <p14:creationId xmlns:p14="http://schemas.microsoft.com/office/powerpoint/2010/main" val="15997854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rbel" panose="020B0503020204020204" pitchFamily="34" charset="0"/>
              </a:rPr>
              <a:t>2015 SPC Public Engagement Plan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28600" lvl="1">
              <a:spcBef>
                <a:spcPts val="1000"/>
              </a:spcBef>
            </a:pPr>
            <a:r>
              <a:rPr lang="en-US" sz="2800" dirty="0" smtClean="0">
                <a:latin typeface="Corbel" panose="020B0503020204020204" pitchFamily="34" charset="0"/>
              </a:rPr>
              <a:t>Key Issue </a:t>
            </a:r>
            <a:r>
              <a:rPr lang="en-US" sz="2800" dirty="0" smtClean="0">
                <a:latin typeface="Corbel" panose="020B0503020204020204" pitchFamily="34" charset="0"/>
              </a:rPr>
              <a:t>conversations through an equity lens</a:t>
            </a:r>
            <a:endParaRPr lang="en-US" sz="2800" dirty="0" smtClean="0">
              <a:latin typeface="Corbel" panose="020B0503020204020204" pitchFamily="34" charset="0"/>
            </a:endParaRP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latin typeface="Corbel" panose="020B0503020204020204" pitchFamily="34" charset="0"/>
              </a:rPr>
              <a:t>Housing and Transportation at two different Commission led public meetings</a:t>
            </a:r>
          </a:p>
          <a:p>
            <a:r>
              <a:rPr lang="en-US" dirty="0" smtClean="0">
                <a:latin typeface="Corbel" panose="020B0503020204020204" pitchFamily="34" charset="0"/>
              </a:rPr>
              <a:t>Commission to Commission</a:t>
            </a:r>
          </a:p>
          <a:p>
            <a:pPr marL="685800" lvl="2">
              <a:spcBef>
                <a:spcPts val="1000"/>
              </a:spcBef>
            </a:pPr>
            <a:r>
              <a:rPr lang="en-US" sz="2400" dirty="0" smtClean="0">
                <a:latin typeface="Corbel" panose="020B0503020204020204" pitchFamily="34" charset="0"/>
              </a:rPr>
              <a:t>Roundtable with Boards and Commissions to engage on values to be included in Comprehensive Plan update</a:t>
            </a:r>
          </a:p>
          <a:p>
            <a:r>
              <a:rPr lang="en-US" dirty="0" smtClean="0">
                <a:latin typeface="Corbel" panose="020B0503020204020204" pitchFamily="34" charset="0"/>
              </a:rPr>
              <a:t>Organizational Stakeholders Round Table</a:t>
            </a:r>
          </a:p>
          <a:p>
            <a:pPr lvl="1"/>
            <a:r>
              <a:rPr lang="en-US" dirty="0" smtClean="0">
                <a:latin typeface="Corbel" panose="020B0503020204020204" pitchFamily="34" charset="0"/>
              </a:rPr>
              <a:t>Ability to discuss Commission current thinking on the public draft and engage in dialogue with external subject matter experts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43520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Public Engagement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orbel" panose="020B0503020204020204" pitchFamily="34" charset="0"/>
              </a:rPr>
              <a:t>Next Steps…</a:t>
            </a:r>
            <a:endParaRPr lang="en-US" dirty="0">
              <a:latin typeface="Corbel" panose="020B0503020204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0231" y="2167767"/>
            <a:ext cx="7673569" cy="4312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7878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135</Words>
  <Application>Microsoft Office PowerPoint</Application>
  <PresentationFormat>Custom</PresentationFormat>
  <Paragraphs>39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2015 SPC Public Engagement Plan </vt:lpstr>
      <vt:lpstr>2015 SPC Public Engagement Plan  </vt:lpstr>
      <vt:lpstr>Public Engagement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Brand, Jesseca</dc:creator>
  <cp:lastModifiedBy>Murdock, Vanessa</cp:lastModifiedBy>
  <cp:revision>5</cp:revision>
  <dcterms:created xsi:type="dcterms:W3CDTF">2015-01-06T18:35:51Z</dcterms:created>
  <dcterms:modified xsi:type="dcterms:W3CDTF">2015-01-08T19:14:45Z</dcterms:modified>
</cp:coreProperties>
</file>