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7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7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0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4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8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BB2E-8C14-48C7-8854-51459949C86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34FD0-C59E-4E32-B261-C79E7A0C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7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Analysis: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Land Use</a:t>
            </a:r>
          </a:p>
          <a:p>
            <a:r>
              <a:rPr lang="en-US" dirty="0" smtClean="0"/>
              <a:t>Urban Villages</a:t>
            </a:r>
          </a:p>
          <a:p>
            <a:r>
              <a:rPr lang="en-US" dirty="0" smtClean="0"/>
              <a:t>Environment</a:t>
            </a:r>
          </a:p>
          <a:p>
            <a:r>
              <a:rPr lang="en-US" dirty="0" smtClean="0"/>
              <a:t>Housing </a:t>
            </a:r>
          </a:p>
          <a:p>
            <a:r>
              <a:rPr lang="en-US" dirty="0" smtClean="0"/>
              <a:t>Economy</a:t>
            </a:r>
          </a:p>
          <a:p>
            <a:r>
              <a:rPr lang="en-US" dirty="0" smtClean="0"/>
              <a:t>Human Development</a:t>
            </a:r>
          </a:p>
          <a:p>
            <a:r>
              <a:rPr lang="en-US" dirty="0" smtClean="0"/>
              <a:t>Cultural Resources</a:t>
            </a:r>
          </a:p>
          <a:p>
            <a:r>
              <a:rPr lang="en-US" dirty="0" smtClean="0"/>
              <a:t>Utilities</a:t>
            </a:r>
          </a:p>
          <a:p>
            <a:r>
              <a:rPr lang="en-US" dirty="0" smtClean="0"/>
              <a:t>Capital Facilities</a:t>
            </a:r>
          </a:p>
          <a:p>
            <a:r>
              <a:rPr lang="en-US" dirty="0" smtClean="0"/>
              <a:t>Parks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4" y="1685925"/>
            <a:ext cx="72294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9" y="2819400"/>
            <a:ext cx="7429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055" y="914400"/>
            <a:ext cx="62769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697971"/>
            <a:ext cx="7400925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7309" y="228600"/>
            <a:ext cx="7053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Portland Equity Definition and Example Policies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036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05400"/>
            <a:ext cx="5791200" cy="2395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6781800" cy="450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9600" y="8638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Equity Analysis: Growth Strategy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045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45" y="-1"/>
            <a:ext cx="4178091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7073" y="3048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Gentrification Susceptibility Mapping of Seattle by Tufts University in 2013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885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Equity Analysis: Elements</vt:lpstr>
      <vt:lpstr>PowerPoint Presentation</vt:lpstr>
      <vt:lpstr>PowerPoint Presentation</vt:lpstr>
      <vt:lpstr>PowerPoint Presentation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Curren, Ryan</dc:creator>
  <cp:lastModifiedBy>Magonegil-Wantoch, Robin</cp:lastModifiedBy>
  <cp:revision>5</cp:revision>
  <dcterms:created xsi:type="dcterms:W3CDTF">2015-01-08T16:58:55Z</dcterms:created>
  <dcterms:modified xsi:type="dcterms:W3CDTF">2015-01-12T22:31:28Z</dcterms:modified>
</cp:coreProperties>
</file>