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</p:sldMasterIdLst>
  <p:sldIdLst>
    <p:sldId id="256" r:id="rId5"/>
    <p:sldId id="316" r:id="rId6"/>
    <p:sldId id="323" r:id="rId7"/>
    <p:sldId id="321" r:id="rId8"/>
    <p:sldId id="327" r:id="rId9"/>
    <p:sldId id="332" r:id="rId10"/>
    <p:sldId id="331" r:id="rId11"/>
    <p:sldId id="330" r:id="rId12"/>
    <p:sldId id="328" r:id="rId13"/>
    <p:sldId id="329" r:id="rId14"/>
    <p:sldId id="32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bruster, Ginger" initials="AG" lastIdx="1" clrIdx="0">
    <p:extLst>
      <p:ext uri="{19B8F6BF-5375-455C-9EA6-DF929625EA0E}">
        <p15:presenceInfo xmlns:p15="http://schemas.microsoft.com/office/powerpoint/2012/main" userId="S::ginger.armbruster@seattle.gov::629cb266-500a-4e62-aa04-a95811d921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A9B6A-05BA-4425-B90C-070A03546F85}" v="95" dt="2022-01-20T17:57:55.852"/>
    <p1510:client id="{6C7F99F4-A5D9-4C39-9843-80FE21F9E3E4}" v="9" dt="2022-01-20T18:04:39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mbruster, Ginger" userId="629cb266-500a-4e62-aa04-a95811d921d3" providerId="ADAL" clId="{036A9B6A-05BA-4425-B90C-070A03546F85}"/>
    <pc:docChg chg="undo custSel addSld delSld modSld sldOrd">
      <pc:chgData name="Armbruster, Ginger" userId="629cb266-500a-4e62-aa04-a95811d921d3" providerId="ADAL" clId="{036A9B6A-05BA-4425-B90C-070A03546F85}" dt="2022-01-20T17:57:55.852" v="787" actId="113"/>
      <pc:docMkLst>
        <pc:docMk/>
      </pc:docMkLst>
      <pc:sldChg chg="modSp mod">
        <pc:chgData name="Armbruster, Ginger" userId="629cb266-500a-4e62-aa04-a95811d921d3" providerId="ADAL" clId="{036A9B6A-05BA-4425-B90C-070A03546F85}" dt="2022-01-20T17:29:25.480" v="577" actId="20577"/>
        <pc:sldMkLst>
          <pc:docMk/>
          <pc:sldMk cId="4142312378" sldId="256"/>
        </pc:sldMkLst>
        <pc:spChg chg="mod">
          <ac:chgData name="Armbruster, Ginger" userId="629cb266-500a-4e62-aa04-a95811d921d3" providerId="ADAL" clId="{036A9B6A-05BA-4425-B90C-070A03546F85}" dt="2022-01-20T17:29:25.480" v="577" actId="20577"/>
          <ac:spMkLst>
            <pc:docMk/>
            <pc:sldMk cId="4142312378" sldId="256"/>
            <ac:spMk id="3" creationId="{686C8723-9488-49A2-BB7D-032487B6F2F2}"/>
          </ac:spMkLst>
        </pc:spChg>
      </pc:sldChg>
      <pc:sldChg chg="modSp mod ord">
        <pc:chgData name="Armbruster, Ginger" userId="629cb266-500a-4e62-aa04-a95811d921d3" providerId="ADAL" clId="{036A9B6A-05BA-4425-B90C-070A03546F85}" dt="2022-01-20T17:30:05.476" v="596" actId="313"/>
        <pc:sldMkLst>
          <pc:docMk/>
          <pc:sldMk cId="166177259" sldId="316"/>
        </pc:sldMkLst>
        <pc:spChg chg="mod">
          <ac:chgData name="Armbruster, Ginger" userId="629cb266-500a-4e62-aa04-a95811d921d3" providerId="ADAL" clId="{036A9B6A-05BA-4425-B90C-070A03546F85}" dt="2022-01-20T17:30:05.476" v="596" actId="313"/>
          <ac:spMkLst>
            <pc:docMk/>
            <pc:sldMk cId="166177259" sldId="316"/>
            <ac:spMk id="3" creationId="{95A8B5BD-D8F6-49B7-AF19-E4D11637DC30}"/>
          </ac:spMkLst>
        </pc:spChg>
      </pc:sldChg>
      <pc:sldChg chg="addSp delSp modSp mod">
        <pc:chgData name="Armbruster, Ginger" userId="629cb266-500a-4e62-aa04-a95811d921d3" providerId="ADAL" clId="{036A9B6A-05BA-4425-B90C-070A03546F85}" dt="2022-01-20T16:01:59.009" v="69" actId="478"/>
        <pc:sldMkLst>
          <pc:docMk/>
          <pc:sldMk cId="1578923878" sldId="321"/>
        </pc:sldMkLst>
        <pc:spChg chg="mod">
          <ac:chgData name="Armbruster, Ginger" userId="629cb266-500a-4e62-aa04-a95811d921d3" providerId="ADAL" clId="{036A9B6A-05BA-4425-B90C-070A03546F85}" dt="2022-01-20T16:00:59.844" v="42" actId="20577"/>
          <ac:spMkLst>
            <pc:docMk/>
            <pc:sldMk cId="1578923878" sldId="321"/>
            <ac:spMk id="2" creationId="{DFC8CFFE-64E9-4019-A4E3-E1B759F883FF}"/>
          </ac:spMkLst>
        </pc:spChg>
        <pc:spChg chg="add del mod">
          <ac:chgData name="Armbruster, Ginger" userId="629cb266-500a-4e62-aa04-a95811d921d3" providerId="ADAL" clId="{036A9B6A-05BA-4425-B90C-070A03546F85}" dt="2022-01-20T16:01:59.009" v="69" actId="478"/>
          <ac:spMkLst>
            <pc:docMk/>
            <pc:sldMk cId="1578923878" sldId="321"/>
            <ac:spMk id="5" creationId="{3E73AE9D-3A06-479C-A40B-EC9F1D283513}"/>
          </ac:spMkLst>
        </pc:spChg>
        <pc:graphicFrameChg chg="modGraphic">
          <ac:chgData name="Armbruster, Ginger" userId="629cb266-500a-4e62-aa04-a95811d921d3" providerId="ADAL" clId="{036A9B6A-05BA-4425-B90C-070A03546F85}" dt="2022-01-20T16:01:48.473" v="67" actId="20577"/>
          <ac:graphicFrameMkLst>
            <pc:docMk/>
            <pc:sldMk cId="1578923878" sldId="321"/>
            <ac:graphicFrameMk id="4" creationId="{5EC06B3A-B359-4AA2-8E6D-59F0CB711A02}"/>
          </ac:graphicFrameMkLst>
        </pc:graphicFrameChg>
      </pc:sldChg>
      <pc:sldChg chg="del">
        <pc:chgData name="Armbruster, Ginger" userId="629cb266-500a-4e62-aa04-a95811d921d3" providerId="ADAL" clId="{036A9B6A-05BA-4425-B90C-070A03546F85}" dt="2022-01-20T16:02:13.238" v="71" actId="2696"/>
        <pc:sldMkLst>
          <pc:docMk/>
          <pc:sldMk cId="2739568658" sldId="322"/>
        </pc:sldMkLst>
      </pc:sldChg>
      <pc:sldChg chg="ord">
        <pc:chgData name="Armbruster, Ginger" userId="629cb266-500a-4e62-aa04-a95811d921d3" providerId="ADAL" clId="{036A9B6A-05BA-4425-B90C-070A03546F85}" dt="2022-01-20T17:29:53.767" v="579"/>
        <pc:sldMkLst>
          <pc:docMk/>
          <pc:sldMk cId="2021086778" sldId="323"/>
        </pc:sldMkLst>
      </pc:sldChg>
      <pc:sldChg chg="del">
        <pc:chgData name="Armbruster, Ginger" userId="629cb266-500a-4e62-aa04-a95811d921d3" providerId="ADAL" clId="{036A9B6A-05BA-4425-B90C-070A03546F85}" dt="2022-01-20T16:02:10.177" v="70" actId="2696"/>
        <pc:sldMkLst>
          <pc:docMk/>
          <pc:sldMk cId="2880802235" sldId="324"/>
        </pc:sldMkLst>
      </pc:sldChg>
      <pc:sldChg chg="del">
        <pc:chgData name="Armbruster, Ginger" userId="629cb266-500a-4e62-aa04-a95811d921d3" providerId="ADAL" clId="{036A9B6A-05BA-4425-B90C-070A03546F85}" dt="2022-01-20T16:00:49.904" v="36" actId="2696"/>
        <pc:sldMkLst>
          <pc:docMk/>
          <pc:sldMk cId="2047821860" sldId="325"/>
        </pc:sldMkLst>
      </pc:sldChg>
      <pc:sldChg chg="modSp mod">
        <pc:chgData name="Armbruster, Ginger" userId="629cb266-500a-4e62-aa04-a95811d921d3" providerId="ADAL" clId="{036A9B6A-05BA-4425-B90C-070A03546F85}" dt="2022-01-20T17:29:15.490" v="575" actId="20577"/>
        <pc:sldMkLst>
          <pc:docMk/>
          <pc:sldMk cId="386539261" sldId="326"/>
        </pc:sldMkLst>
        <pc:spChg chg="mod">
          <ac:chgData name="Armbruster, Ginger" userId="629cb266-500a-4e62-aa04-a95811d921d3" providerId="ADAL" clId="{036A9B6A-05BA-4425-B90C-070A03546F85}" dt="2022-01-20T17:29:15.490" v="575" actId="20577"/>
          <ac:spMkLst>
            <pc:docMk/>
            <pc:sldMk cId="386539261" sldId="326"/>
            <ac:spMk id="5" creationId="{88DA669E-4676-438F-B0A2-D964D6C0FB9A}"/>
          </ac:spMkLst>
        </pc:spChg>
      </pc:sldChg>
      <pc:sldChg chg="del">
        <pc:chgData name="Armbruster, Ginger" userId="629cb266-500a-4e62-aa04-a95811d921d3" providerId="ADAL" clId="{036A9B6A-05BA-4425-B90C-070A03546F85}" dt="2022-01-20T16:02:19.948" v="72" actId="2696"/>
        <pc:sldMkLst>
          <pc:docMk/>
          <pc:sldMk cId="868581209" sldId="327"/>
        </pc:sldMkLst>
      </pc:sldChg>
      <pc:sldChg chg="modSp new mod ord">
        <pc:chgData name="Armbruster, Ginger" userId="629cb266-500a-4e62-aa04-a95811d921d3" providerId="ADAL" clId="{036A9B6A-05BA-4425-B90C-070A03546F85}" dt="2022-01-20T17:57:55.852" v="787" actId="113"/>
        <pc:sldMkLst>
          <pc:docMk/>
          <pc:sldMk cId="3157283132" sldId="327"/>
        </pc:sldMkLst>
        <pc:spChg chg="mod">
          <ac:chgData name="Armbruster, Ginger" userId="629cb266-500a-4e62-aa04-a95811d921d3" providerId="ADAL" clId="{036A9B6A-05BA-4425-B90C-070A03546F85}" dt="2022-01-20T16:02:48.104" v="99" actId="20577"/>
          <ac:spMkLst>
            <pc:docMk/>
            <pc:sldMk cId="3157283132" sldId="327"/>
            <ac:spMk id="2" creationId="{B5C015AB-AFDC-407F-BE6E-B13DE52D8C74}"/>
          </ac:spMkLst>
        </pc:spChg>
        <pc:spChg chg="mod">
          <ac:chgData name="Armbruster, Ginger" userId="629cb266-500a-4e62-aa04-a95811d921d3" providerId="ADAL" clId="{036A9B6A-05BA-4425-B90C-070A03546F85}" dt="2022-01-20T17:57:55.852" v="787" actId="113"/>
          <ac:spMkLst>
            <pc:docMk/>
            <pc:sldMk cId="3157283132" sldId="327"/>
            <ac:spMk id="3" creationId="{8D976BB3-378F-45C9-95EB-FDE71C842D9F}"/>
          </ac:spMkLst>
        </pc:spChg>
      </pc:sldChg>
      <pc:sldChg chg="addSp delSp modSp new mod">
        <pc:chgData name="Armbruster, Ginger" userId="629cb266-500a-4e62-aa04-a95811d921d3" providerId="ADAL" clId="{036A9B6A-05BA-4425-B90C-070A03546F85}" dt="2022-01-20T17:19:47.101" v="341" actId="1076"/>
        <pc:sldMkLst>
          <pc:docMk/>
          <pc:sldMk cId="3302741186" sldId="328"/>
        </pc:sldMkLst>
        <pc:spChg chg="del">
          <ac:chgData name="Armbruster, Ginger" userId="629cb266-500a-4e62-aa04-a95811d921d3" providerId="ADAL" clId="{036A9B6A-05BA-4425-B90C-070A03546F85}" dt="2022-01-20T17:18:37.543" v="329" actId="22"/>
          <ac:spMkLst>
            <pc:docMk/>
            <pc:sldMk cId="3302741186" sldId="328"/>
            <ac:spMk id="3" creationId="{F7DE0D28-FE42-48D5-ABBA-F4DAF56A15BA}"/>
          </ac:spMkLst>
        </pc:spChg>
        <pc:picChg chg="add mod ord">
          <ac:chgData name="Armbruster, Ginger" userId="629cb266-500a-4e62-aa04-a95811d921d3" providerId="ADAL" clId="{036A9B6A-05BA-4425-B90C-070A03546F85}" dt="2022-01-20T17:19:47.101" v="341" actId="1076"/>
          <ac:picMkLst>
            <pc:docMk/>
            <pc:sldMk cId="3302741186" sldId="328"/>
            <ac:picMk id="5" creationId="{FDB6D788-C8E1-437D-A296-8E3A6321FCF2}"/>
          </ac:picMkLst>
        </pc:picChg>
      </pc:sldChg>
      <pc:sldChg chg="del">
        <pc:chgData name="Armbruster, Ginger" userId="629cb266-500a-4e62-aa04-a95811d921d3" providerId="ADAL" clId="{036A9B6A-05BA-4425-B90C-070A03546F85}" dt="2022-01-20T16:02:34.989" v="74" actId="2696"/>
        <pc:sldMkLst>
          <pc:docMk/>
          <pc:sldMk cId="3969216473" sldId="328"/>
        </pc:sldMkLst>
      </pc:sldChg>
      <pc:sldChg chg="addSp delSp modSp new mod">
        <pc:chgData name="Armbruster, Ginger" userId="629cb266-500a-4e62-aa04-a95811d921d3" providerId="ADAL" clId="{036A9B6A-05BA-4425-B90C-070A03546F85}" dt="2022-01-20T17:21:15.346" v="359" actId="1076"/>
        <pc:sldMkLst>
          <pc:docMk/>
          <pc:sldMk cId="1445449653" sldId="329"/>
        </pc:sldMkLst>
        <pc:spChg chg="del">
          <ac:chgData name="Armbruster, Ginger" userId="629cb266-500a-4e62-aa04-a95811d921d3" providerId="ADAL" clId="{036A9B6A-05BA-4425-B90C-070A03546F85}" dt="2022-01-20T17:19:19.470" v="333" actId="22"/>
          <ac:spMkLst>
            <pc:docMk/>
            <pc:sldMk cId="1445449653" sldId="329"/>
            <ac:spMk id="3" creationId="{64A8169D-0CEE-49D8-8806-A5215CA6D31B}"/>
          </ac:spMkLst>
        </pc:spChg>
        <pc:spChg chg="add mod">
          <ac:chgData name="Armbruster, Ginger" userId="629cb266-500a-4e62-aa04-a95811d921d3" providerId="ADAL" clId="{036A9B6A-05BA-4425-B90C-070A03546F85}" dt="2022-01-20T17:21:04.827" v="356" actId="478"/>
          <ac:spMkLst>
            <pc:docMk/>
            <pc:sldMk cId="1445449653" sldId="329"/>
            <ac:spMk id="7" creationId="{9197FB1B-FC02-40FC-A8F9-9876DD60D9CF}"/>
          </ac:spMkLst>
        </pc:spChg>
        <pc:picChg chg="add del mod ord">
          <ac:chgData name="Armbruster, Ginger" userId="629cb266-500a-4e62-aa04-a95811d921d3" providerId="ADAL" clId="{036A9B6A-05BA-4425-B90C-070A03546F85}" dt="2022-01-20T17:21:04.827" v="356" actId="478"/>
          <ac:picMkLst>
            <pc:docMk/>
            <pc:sldMk cId="1445449653" sldId="329"/>
            <ac:picMk id="5" creationId="{D5D9FBDF-98D5-443A-A477-2A46EC088525}"/>
          </ac:picMkLst>
        </pc:picChg>
        <pc:picChg chg="add mod">
          <ac:chgData name="Armbruster, Ginger" userId="629cb266-500a-4e62-aa04-a95811d921d3" providerId="ADAL" clId="{036A9B6A-05BA-4425-B90C-070A03546F85}" dt="2022-01-20T17:21:15.346" v="359" actId="1076"/>
          <ac:picMkLst>
            <pc:docMk/>
            <pc:sldMk cId="1445449653" sldId="329"/>
            <ac:picMk id="9" creationId="{8EAAD6C8-F1D6-486E-8DAE-72F9DF81893C}"/>
          </ac:picMkLst>
        </pc:picChg>
      </pc:sldChg>
      <pc:sldChg chg="addSp delSp modSp new mod">
        <pc:chgData name="Armbruster, Ginger" userId="629cb266-500a-4e62-aa04-a95811d921d3" providerId="ADAL" clId="{036A9B6A-05BA-4425-B90C-070A03546F85}" dt="2022-01-20T17:25:44.778" v="393" actId="1076"/>
        <pc:sldMkLst>
          <pc:docMk/>
          <pc:sldMk cId="2366995986" sldId="330"/>
        </pc:sldMkLst>
        <pc:spChg chg="add del">
          <ac:chgData name="Armbruster, Ginger" userId="629cb266-500a-4e62-aa04-a95811d921d3" providerId="ADAL" clId="{036A9B6A-05BA-4425-B90C-070A03546F85}" dt="2022-01-20T17:25:02.714" v="386" actId="478"/>
          <ac:spMkLst>
            <pc:docMk/>
            <pc:sldMk cId="2366995986" sldId="330"/>
            <ac:spMk id="2" creationId="{159196CB-F7A2-4208-A32F-7EFD69D5834E}"/>
          </ac:spMkLst>
        </pc:spChg>
        <pc:spChg chg="add del">
          <ac:chgData name="Armbruster, Ginger" userId="629cb266-500a-4e62-aa04-a95811d921d3" providerId="ADAL" clId="{036A9B6A-05BA-4425-B90C-070A03546F85}" dt="2022-01-20T17:24:18.271" v="380"/>
          <ac:spMkLst>
            <pc:docMk/>
            <pc:sldMk cId="2366995986" sldId="330"/>
            <ac:spMk id="3" creationId="{347977E1-4D7E-4E96-B297-339ECB68F425}"/>
          </ac:spMkLst>
        </pc:spChg>
        <pc:spChg chg="add del mod">
          <ac:chgData name="Armbruster, Ginger" userId="629cb266-500a-4e62-aa04-a95811d921d3" providerId="ADAL" clId="{036A9B6A-05BA-4425-B90C-070A03546F85}" dt="2022-01-20T17:22:16.638" v="364"/>
          <ac:spMkLst>
            <pc:docMk/>
            <pc:sldMk cId="2366995986" sldId="330"/>
            <ac:spMk id="5" creationId="{5174B8C0-7595-4DBE-B5A3-46B21C3D8193}"/>
          </ac:spMkLst>
        </pc:spChg>
        <pc:spChg chg="add del mod">
          <ac:chgData name="Armbruster, Ginger" userId="629cb266-500a-4e62-aa04-a95811d921d3" providerId="ADAL" clId="{036A9B6A-05BA-4425-B90C-070A03546F85}" dt="2022-01-20T17:22:16.638" v="364"/>
          <ac:spMkLst>
            <pc:docMk/>
            <pc:sldMk cId="2366995986" sldId="330"/>
            <ac:spMk id="6" creationId="{59118F0F-F2CC-47C0-AF6E-9EC82FA411F6}"/>
          </ac:spMkLst>
        </pc:spChg>
        <pc:spChg chg="add del mod">
          <ac:chgData name="Armbruster, Ginger" userId="629cb266-500a-4e62-aa04-a95811d921d3" providerId="ADAL" clId="{036A9B6A-05BA-4425-B90C-070A03546F85}" dt="2022-01-20T17:22:16.638" v="364"/>
          <ac:spMkLst>
            <pc:docMk/>
            <pc:sldMk cId="2366995986" sldId="330"/>
            <ac:spMk id="7" creationId="{CDAA5B06-357C-4B25-A4EC-33FE7FFFD747}"/>
          </ac:spMkLst>
        </pc:spChg>
        <pc:spChg chg="add del mod">
          <ac:chgData name="Armbruster, Ginger" userId="629cb266-500a-4e62-aa04-a95811d921d3" providerId="ADAL" clId="{036A9B6A-05BA-4425-B90C-070A03546F85}" dt="2022-01-20T17:23:26.113" v="370"/>
          <ac:spMkLst>
            <pc:docMk/>
            <pc:sldMk cId="2366995986" sldId="330"/>
            <ac:spMk id="10" creationId="{AACF8EA1-6670-4A46-A859-4E7BA1484BC5}"/>
          </ac:spMkLst>
        </pc:spChg>
        <pc:spChg chg="add del mod">
          <ac:chgData name="Armbruster, Ginger" userId="629cb266-500a-4e62-aa04-a95811d921d3" providerId="ADAL" clId="{036A9B6A-05BA-4425-B90C-070A03546F85}" dt="2022-01-20T17:24:18.271" v="380"/>
          <ac:spMkLst>
            <pc:docMk/>
            <pc:sldMk cId="2366995986" sldId="330"/>
            <ac:spMk id="13" creationId="{877FDF61-5223-4313-854F-AD82552941D7}"/>
          </ac:spMkLst>
        </pc:spChg>
        <pc:graphicFrameChg chg="add del mod">
          <ac:chgData name="Armbruster, Ginger" userId="629cb266-500a-4e62-aa04-a95811d921d3" providerId="ADAL" clId="{036A9B6A-05BA-4425-B90C-070A03546F85}" dt="2022-01-20T17:22:16.638" v="364"/>
          <ac:graphicFrameMkLst>
            <pc:docMk/>
            <pc:sldMk cId="2366995986" sldId="330"/>
            <ac:graphicFrameMk id="4" creationId="{18C14460-0BB9-4902-AEDC-71E70DC732C1}"/>
          </ac:graphicFrameMkLst>
        </pc:graphicFrameChg>
        <pc:graphicFrameChg chg="add del mod">
          <ac:chgData name="Armbruster, Ginger" userId="629cb266-500a-4e62-aa04-a95811d921d3" providerId="ADAL" clId="{036A9B6A-05BA-4425-B90C-070A03546F85}" dt="2022-01-20T17:23:26.113" v="370"/>
          <ac:graphicFrameMkLst>
            <pc:docMk/>
            <pc:sldMk cId="2366995986" sldId="330"/>
            <ac:graphicFrameMk id="9" creationId="{FDB2F987-87FA-4272-8934-61F5885C2154}"/>
          </ac:graphicFrameMkLst>
        </pc:graphicFrameChg>
        <pc:graphicFrameChg chg="add del mod">
          <ac:chgData name="Armbruster, Ginger" userId="629cb266-500a-4e62-aa04-a95811d921d3" providerId="ADAL" clId="{036A9B6A-05BA-4425-B90C-070A03546F85}" dt="2022-01-20T17:24:18.271" v="380"/>
          <ac:graphicFrameMkLst>
            <pc:docMk/>
            <pc:sldMk cId="2366995986" sldId="330"/>
            <ac:graphicFrameMk id="12" creationId="{9EEC6BE4-9D72-4D05-AB06-7919178D5180}"/>
          </ac:graphicFrameMkLst>
        </pc:graphicFrameChg>
        <pc:picChg chg="add del mod">
          <ac:chgData name="Armbruster, Ginger" userId="629cb266-500a-4e62-aa04-a95811d921d3" providerId="ADAL" clId="{036A9B6A-05BA-4425-B90C-070A03546F85}" dt="2022-01-20T17:25:44.778" v="393" actId="1076"/>
          <ac:picMkLst>
            <pc:docMk/>
            <pc:sldMk cId="2366995986" sldId="330"/>
            <ac:picMk id="8" creationId="{29EAB145-DE91-4C3E-8256-7B6B23E97561}"/>
          </ac:picMkLst>
        </pc:picChg>
        <pc:picChg chg="add del mod">
          <ac:chgData name="Armbruster, Ginger" userId="629cb266-500a-4e62-aa04-a95811d921d3" providerId="ADAL" clId="{036A9B6A-05BA-4425-B90C-070A03546F85}" dt="2022-01-20T17:24:13.713" v="378" actId="478"/>
          <ac:picMkLst>
            <pc:docMk/>
            <pc:sldMk cId="2366995986" sldId="330"/>
            <ac:picMk id="11" creationId="{ADBC0F66-B8F8-4A4A-B605-DC12004DD199}"/>
          </ac:picMkLst>
        </pc:picChg>
        <pc:picChg chg="add mod">
          <ac:chgData name="Armbruster, Ginger" userId="629cb266-500a-4e62-aa04-a95811d921d3" providerId="ADAL" clId="{036A9B6A-05BA-4425-B90C-070A03546F85}" dt="2022-01-20T17:25:28.345" v="391" actId="1076"/>
          <ac:picMkLst>
            <pc:docMk/>
            <pc:sldMk cId="2366995986" sldId="330"/>
            <ac:picMk id="14" creationId="{CDED29F7-D6FC-437F-BDC6-315CBB66998D}"/>
          </ac:picMkLst>
        </pc:picChg>
      </pc:sldChg>
      <pc:sldChg chg="addSp delSp modSp new mod modClrScheme chgLayout">
        <pc:chgData name="Armbruster, Ginger" userId="629cb266-500a-4e62-aa04-a95811d921d3" providerId="ADAL" clId="{036A9B6A-05BA-4425-B90C-070A03546F85}" dt="2022-01-20T17:31:02.555" v="624" actId="20577"/>
        <pc:sldMkLst>
          <pc:docMk/>
          <pc:sldMk cId="1592546848" sldId="331"/>
        </pc:sldMkLst>
        <pc:spChg chg="del mod ord">
          <ac:chgData name="Armbruster, Ginger" userId="629cb266-500a-4e62-aa04-a95811d921d3" providerId="ADAL" clId="{036A9B6A-05BA-4425-B90C-070A03546F85}" dt="2022-01-20T17:26:18.475" v="395" actId="700"/>
          <ac:spMkLst>
            <pc:docMk/>
            <pc:sldMk cId="1592546848" sldId="331"/>
            <ac:spMk id="2" creationId="{996C869C-BCD7-413A-8301-F25F7A84BD92}"/>
          </ac:spMkLst>
        </pc:spChg>
        <pc:spChg chg="del mod ord">
          <ac:chgData name="Armbruster, Ginger" userId="629cb266-500a-4e62-aa04-a95811d921d3" providerId="ADAL" clId="{036A9B6A-05BA-4425-B90C-070A03546F85}" dt="2022-01-20T17:26:18.475" v="395" actId="700"/>
          <ac:spMkLst>
            <pc:docMk/>
            <pc:sldMk cId="1592546848" sldId="331"/>
            <ac:spMk id="3" creationId="{C68EC2AF-8424-4C5C-B501-661586D89B5F}"/>
          </ac:spMkLst>
        </pc:spChg>
        <pc:spChg chg="add mod ord">
          <ac:chgData name="Armbruster, Ginger" userId="629cb266-500a-4e62-aa04-a95811d921d3" providerId="ADAL" clId="{036A9B6A-05BA-4425-B90C-070A03546F85}" dt="2022-01-20T17:31:02.555" v="624" actId="20577"/>
          <ac:spMkLst>
            <pc:docMk/>
            <pc:sldMk cId="1592546848" sldId="331"/>
            <ac:spMk id="4" creationId="{82597E40-9A56-4454-8561-43779AB6F3C2}"/>
          </ac:spMkLst>
        </pc:spChg>
        <pc:spChg chg="add mod ord">
          <ac:chgData name="Armbruster, Ginger" userId="629cb266-500a-4e62-aa04-a95811d921d3" providerId="ADAL" clId="{036A9B6A-05BA-4425-B90C-070A03546F85}" dt="2022-01-20T17:26:18.475" v="395" actId="700"/>
          <ac:spMkLst>
            <pc:docMk/>
            <pc:sldMk cId="1592546848" sldId="331"/>
            <ac:spMk id="5" creationId="{58895242-CE0F-44D6-9019-0DD212050DB7}"/>
          </ac:spMkLst>
        </pc:spChg>
      </pc:sldChg>
      <pc:sldChg chg="addSp delSp modSp new mod">
        <pc:chgData name="Armbruster, Ginger" userId="629cb266-500a-4e62-aa04-a95811d921d3" providerId="ADAL" clId="{036A9B6A-05BA-4425-B90C-070A03546F85}" dt="2022-01-20T17:37:45.297" v="712" actId="20577"/>
        <pc:sldMkLst>
          <pc:docMk/>
          <pc:sldMk cId="2574063820" sldId="332"/>
        </pc:sldMkLst>
        <pc:spChg chg="mod">
          <ac:chgData name="Armbruster, Ginger" userId="629cb266-500a-4e62-aa04-a95811d921d3" providerId="ADAL" clId="{036A9B6A-05BA-4425-B90C-070A03546F85}" dt="2022-01-20T17:33:38.073" v="680" actId="1076"/>
          <ac:spMkLst>
            <pc:docMk/>
            <pc:sldMk cId="2574063820" sldId="332"/>
            <ac:spMk id="2" creationId="{0D48968C-A764-4549-8843-799EFABCED3F}"/>
          </ac:spMkLst>
        </pc:spChg>
        <pc:spChg chg="add del">
          <ac:chgData name="Armbruster, Ginger" userId="629cb266-500a-4e62-aa04-a95811d921d3" providerId="ADAL" clId="{036A9B6A-05BA-4425-B90C-070A03546F85}" dt="2022-01-20T17:31:37.201" v="630"/>
          <ac:spMkLst>
            <pc:docMk/>
            <pc:sldMk cId="2574063820" sldId="332"/>
            <ac:spMk id="3" creationId="{32D7A042-E86D-4132-815F-8E020F3B763E}"/>
          </ac:spMkLst>
        </pc:spChg>
        <pc:graphicFrameChg chg="add mod modGraphic">
          <ac:chgData name="Armbruster, Ginger" userId="629cb266-500a-4e62-aa04-a95811d921d3" providerId="ADAL" clId="{036A9B6A-05BA-4425-B90C-070A03546F85}" dt="2022-01-20T17:37:45.297" v="712" actId="20577"/>
          <ac:graphicFrameMkLst>
            <pc:docMk/>
            <pc:sldMk cId="2574063820" sldId="332"/>
            <ac:graphicFrameMk id="5" creationId="{9A602986-CAF8-4FDE-A526-4F9E36DEC09D}"/>
          </ac:graphicFrameMkLst>
        </pc:graphicFrameChg>
        <pc:picChg chg="add del mod">
          <ac:chgData name="Armbruster, Ginger" userId="629cb266-500a-4e62-aa04-a95811d921d3" providerId="ADAL" clId="{036A9B6A-05BA-4425-B90C-070A03546F85}" dt="2022-01-20T17:31:31.603" v="629"/>
          <ac:picMkLst>
            <pc:docMk/>
            <pc:sldMk cId="2574063820" sldId="332"/>
            <ac:picMk id="4" creationId="{2BAD087C-9E9A-4C2F-BDE6-0C58F2D1AE04}"/>
          </ac:picMkLst>
        </pc:picChg>
      </pc:sldChg>
    </pc:docChg>
  </pc:docChgLst>
  <pc:docChgLst>
    <pc:chgData name="Kipp, Julie" userId="e508618b-d7c6-449c-8fc5-a72a1f1eb72f" providerId="ADAL" clId="{6C7F99F4-A5D9-4C39-9843-80FE21F9E3E4}"/>
    <pc:docChg chg="custSel modSld">
      <pc:chgData name="Kipp, Julie" userId="e508618b-d7c6-449c-8fc5-a72a1f1eb72f" providerId="ADAL" clId="{6C7F99F4-A5D9-4C39-9843-80FE21F9E3E4}" dt="2022-01-20T18:04:39.884" v="4" actId="478"/>
      <pc:docMkLst>
        <pc:docMk/>
      </pc:docMkLst>
      <pc:sldChg chg="delSp mod">
        <pc:chgData name="Kipp, Julie" userId="e508618b-d7c6-449c-8fc5-a72a1f1eb72f" providerId="ADAL" clId="{6C7F99F4-A5D9-4C39-9843-80FE21F9E3E4}" dt="2022-01-20T17:43:22.728" v="1" actId="478"/>
        <pc:sldMkLst>
          <pc:docMk/>
          <pc:sldMk cId="3302741186" sldId="328"/>
        </pc:sldMkLst>
        <pc:spChg chg="del">
          <ac:chgData name="Kipp, Julie" userId="e508618b-d7c6-449c-8fc5-a72a1f1eb72f" providerId="ADAL" clId="{6C7F99F4-A5D9-4C39-9843-80FE21F9E3E4}" dt="2022-01-20T17:43:22.728" v="1" actId="478"/>
          <ac:spMkLst>
            <pc:docMk/>
            <pc:sldMk cId="3302741186" sldId="328"/>
            <ac:spMk id="2" creationId="{1CE475AB-9FA5-4401-AC79-50E11EA1070E}"/>
          </ac:spMkLst>
        </pc:spChg>
      </pc:sldChg>
      <pc:sldChg chg="delSp mod">
        <pc:chgData name="Kipp, Julie" userId="e508618b-d7c6-449c-8fc5-a72a1f1eb72f" providerId="ADAL" clId="{6C7F99F4-A5D9-4C39-9843-80FE21F9E3E4}" dt="2022-01-20T17:43:38.171" v="3" actId="478"/>
        <pc:sldMkLst>
          <pc:docMk/>
          <pc:sldMk cId="1445449653" sldId="329"/>
        </pc:sldMkLst>
        <pc:spChg chg="del">
          <ac:chgData name="Kipp, Julie" userId="e508618b-d7c6-449c-8fc5-a72a1f1eb72f" providerId="ADAL" clId="{6C7F99F4-A5D9-4C39-9843-80FE21F9E3E4}" dt="2022-01-20T17:43:38.171" v="3" actId="478"/>
          <ac:spMkLst>
            <pc:docMk/>
            <pc:sldMk cId="1445449653" sldId="329"/>
            <ac:spMk id="2" creationId="{8DFB85A1-5E96-4BB8-BA20-D7E10C65D392}"/>
          </ac:spMkLst>
        </pc:spChg>
        <pc:spChg chg="del">
          <ac:chgData name="Kipp, Julie" userId="e508618b-d7c6-449c-8fc5-a72a1f1eb72f" providerId="ADAL" clId="{6C7F99F4-A5D9-4C39-9843-80FE21F9E3E4}" dt="2022-01-20T17:43:36.576" v="2" actId="478"/>
          <ac:spMkLst>
            <pc:docMk/>
            <pc:sldMk cId="1445449653" sldId="329"/>
            <ac:spMk id="7" creationId="{9197FB1B-FC02-40FC-A8F9-9876DD60D9CF}"/>
          </ac:spMkLst>
        </pc:spChg>
      </pc:sldChg>
      <pc:sldChg chg="delSp mod">
        <pc:chgData name="Kipp, Julie" userId="e508618b-d7c6-449c-8fc5-a72a1f1eb72f" providerId="ADAL" clId="{6C7F99F4-A5D9-4C39-9843-80FE21F9E3E4}" dt="2022-01-20T17:43:02.978" v="0" actId="478"/>
        <pc:sldMkLst>
          <pc:docMk/>
          <pc:sldMk cId="2366995986" sldId="330"/>
        </pc:sldMkLst>
        <pc:spChg chg="del">
          <ac:chgData name="Kipp, Julie" userId="e508618b-d7c6-449c-8fc5-a72a1f1eb72f" providerId="ADAL" clId="{6C7F99F4-A5D9-4C39-9843-80FE21F9E3E4}" dt="2022-01-20T17:43:02.978" v="0" actId="478"/>
          <ac:spMkLst>
            <pc:docMk/>
            <pc:sldMk cId="2366995986" sldId="330"/>
            <ac:spMk id="3" creationId="{347977E1-4D7E-4E96-B297-339ECB68F425}"/>
          </ac:spMkLst>
        </pc:spChg>
      </pc:sldChg>
      <pc:sldChg chg="delSp mod">
        <pc:chgData name="Kipp, Julie" userId="e508618b-d7c6-449c-8fc5-a72a1f1eb72f" providerId="ADAL" clId="{6C7F99F4-A5D9-4C39-9843-80FE21F9E3E4}" dt="2022-01-20T18:04:39.884" v="4" actId="478"/>
        <pc:sldMkLst>
          <pc:docMk/>
          <pc:sldMk cId="1592546848" sldId="331"/>
        </pc:sldMkLst>
        <pc:spChg chg="del">
          <ac:chgData name="Kipp, Julie" userId="e508618b-d7c6-449c-8fc5-a72a1f1eb72f" providerId="ADAL" clId="{6C7F99F4-A5D9-4C39-9843-80FE21F9E3E4}" dt="2022-01-20T18:04:39.884" v="4" actId="478"/>
          <ac:spMkLst>
            <pc:docMk/>
            <pc:sldMk cId="1592546848" sldId="331"/>
            <ac:spMk id="5" creationId="{58895242-CE0F-44D6-9019-0DD212050D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General Instructions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5pPr marL="1828755" indent="0">
              <a:buNone/>
              <a:defRPr/>
            </a:lvl5pPr>
          </a:lstStyle>
          <a:p>
            <a:r>
              <a:rPr lang="en-US"/>
              <a:t>Items </a:t>
            </a:r>
            <a:r>
              <a:rPr lang="en-US">
                <a:highlight>
                  <a:srgbClr val="00FFFF"/>
                </a:highlight>
              </a:rPr>
              <a:t>highlighted in Blue </a:t>
            </a:r>
            <a:r>
              <a:rPr lang="en-US"/>
              <a:t>denote support data is available through SDHR, FAS or Mayors Office. </a:t>
            </a:r>
            <a:br>
              <a:rPr lang="en-US"/>
            </a:br>
            <a:endParaRPr lang="en-US"/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Items </a:t>
            </a:r>
            <a:r>
              <a:rPr lang="en-US">
                <a:highlight>
                  <a:srgbClr val="FFFF00"/>
                </a:highlight>
              </a:rPr>
              <a:t>highlighted in Yellow </a:t>
            </a:r>
            <a:r>
              <a:rPr lang="en-US"/>
              <a:t>denote elements that should be available within the departments </a:t>
            </a:r>
            <a:br>
              <a:rPr lang="en-US"/>
            </a:br>
            <a:endParaRPr lang="en-US"/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2018 Orientation meeting is available 5/7/2018</a:t>
            </a:r>
          </a:p>
        </p:txBody>
      </p:sp>
    </p:spTree>
    <p:extLst>
      <p:ext uri="{BB962C8B-B14F-4D97-AF65-F5344CB8AC3E}">
        <p14:creationId xmlns:p14="http://schemas.microsoft.com/office/powerpoint/2010/main" val="249002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60859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88">
            <a:extLst>
              <a:ext uri="{FF2B5EF4-FFF2-40B4-BE49-F238E27FC236}">
                <a16:creationId xmlns:a16="http://schemas.microsoft.com/office/drawing/2014/main" id="{0AC49FDB-9065-40C0-A909-67E66AFA4F4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23492"/>
          <a:stretch/>
        </p:blipFill>
        <p:spPr>
          <a:xfrm>
            <a:off x="-25052" y="0"/>
            <a:ext cx="12217055" cy="693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2F8D7-7114-4278-A8C6-262B2635C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52" y="0"/>
            <a:ext cx="12217055" cy="6936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sz="5400" b="1">
                <a:solidFill>
                  <a:schemeClr val="bg1"/>
                </a:solidFill>
              </a:rPr>
              <a:t>Annual Update on </a:t>
            </a:r>
            <a:br>
              <a:rPr lang="en-US" sz="5400" b="1">
                <a:solidFill>
                  <a:schemeClr val="bg1"/>
                </a:solidFill>
              </a:rPr>
            </a:br>
            <a:r>
              <a:rPr lang="en-US" sz="5400" b="1">
                <a:solidFill>
                  <a:schemeClr val="bg1"/>
                </a:solidFill>
              </a:rPr>
              <a:t>RSJI, Workforce Equity &amp; Contracting Equity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7E2E5-B5A7-494A-ADB5-BD542C137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400" y="6000978"/>
            <a:ext cx="3341600" cy="93567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38633C0-2225-4203-8672-BE1FF8F3CB26}"/>
              </a:ext>
            </a:extLst>
          </p:cNvPr>
          <p:cNvSpPr txBox="1">
            <a:spLocks/>
          </p:cNvSpPr>
          <p:nvPr/>
        </p:nvSpPr>
        <p:spPr>
          <a:xfrm>
            <a:off x="152401" y="6248288"/>
            <a:ext cx="1498947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51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0400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781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6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19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8067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92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73470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76596CD-1A53-40BF-86B6-CCF9641C4F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37" y="5922329"/>
            <a:ext cx="2998963" cy="93567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DD451B4-C473-4A29-A539-AB086CAEEC4C}"/>
              </a:ext>
            </a:extLst>
          </p:cNvPr>
          <p:cNvSpPr txBox="1">
            <a:spLocks/>
          </p:cNvSpPr>
          <p:nvPr/>
        </p:nvSpPr>
        <p:spPr>
          <a:xfrm>
            <a:off x="152400" y="624829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3DA5"/>
                </a:solidFill>
              </a:rPr>
              <a:t>Date (xx/xx/</a:t>
            </a:r>
            <a:r>
              <a:rPr lang="en-US" sz="1200" err="1">
                <a:solidFill>
                  <a:srgbClr val="003DA5"/>
                </a:solidFill>
              </a:rPr>
              <a:t>xxxx</a:t>
            </a:r>
            <a:r>
              <a:rPr lang="en-US" sz="1200">
                <a:solidFill>
                  <a:srgbClr val="003DA5"/>
                </a:solidFill>
              </a:rPr>
              <a:t>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5122A13-69DF-40C1-9F36-4B12A61C3C27}"/>
              </a:ext>
            </a:extLst>
          </p:cNvPr>
          <p:cNvSpPr txBox="1">
            <a:spLocks/>
          </p:cNvSpPr>
          <p:nvPr/>
        </p:nvSpPr>
        <p:spPr>
          <a:xfrm>
            <a:off x="1524000" y="62482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3DA5"/>
                </a:solidFill>
              </a:rPr>
              <a:t>Department Name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BB9B98A-278E-4B52-9EE2-9C31F9863037}"/>
              </a:ext>
            </a:extLst>
          </p:cNvPr>
          <p:cNvSpPr txBox="1">
            <a:spLocks/>
          </p:cNvSpPr>
          <p:nvPr/>
        </p:nvSpPr>
        <p:spPr>
          <a:xfrm>
            <a:off x="3581405" y="6248289"/>
            <a:ext cx="1165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3DA5"/>
                </a:solidFill>
              </a:rPr>
              <a:t>Page Number</a:t>
            </a:r>
          </a:p>
        </p:txBody>
      </p:sp>
      <p:sp>
        <p:nvSpPr>
          <p:cNvPr id="8" name="Shape 98">
            <a:extLst>
              <a:ext uri="{FF2B5EF4-FFF2-40B4-BE49-F238E27FC236}">
                <a16:creationId xmlns:a16="http://schemas.microsoft.com/office/drawing/2014/main" id="{6301E5A9-264C-4A8D-9812-87FFC06AE62B}"/>
              </a:ext>
            </a:extLst>
          </p:cNvPr>
          <p:cNvSpPr/>
          <p:nvPr/>
        </p:nvSpPr>
        <p:spPr>
          <a:xfrm>
            <a:off x="0" y="5984478"/>
            <a:ext cx="12192000" cy="898460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953AB7E-1A09-40B8-82F4-7132969F5B99}"/>
              </a:ext>
            </a:extLst>
          </p:cNvPr>
          <p:cNvSpPr txBox="1">
            <a:spLocks/>
          </p:cNvSpPr>
          <p:nvPr/>
        </p:nvSpPr>
        <p:spPr>
          <a:xfrm>
            <a:off x="152404" y="6248290"/>
            <a:ext cx="1524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087BB5-BFCF-43CE-9CCE-CA7D28FC0EBE}" type="datetime1">
              <a:rPr lang="en-US" sz="1400" b="1" smtClean="0">
                <a:solidFill>
                  <a:schemeClr val="bg1"/>
                </a:solidFill>
              </a:rPr>
              <a:t>1/20/2022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F7CC0D1-EF47-4831-B7C8-1B451F51BCE3}"/>
              </a:ext>
            </a:extLst>
          </p:cNvPr>
          <p:cNvSpPr txBox="1">
            <a:spLocks/>
          </p:cNvSpPr>
          <p:nvPr/>
        </p:nvSpPr>
        <p:spPr>
          <a:xfrm>
            <a:off x="1685402" y="6248289"/>
            <a:ext cx="791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2D44D1-75DE-4BDD-8018-D6C834D931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5991605"/>
            <a:ext cx="3002280" cy="9356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8E543C-0EE9-4C42-935D-6304AD9937C2}"/>
              </a:ext>
            </a:extLst>
          </p:cNvPr>
          <p:cNvSpPr txBox="1"/>
          <p:nvPr/>
        </p:nvSpPr>
        <p:spPr>
          <a:xfrm>
            <a:off x="1196821" y="6276962"/>
            <a:ext cx="67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D8E492-0AB1-46F4-9C66-C23C6B4153B1}" type="slidenum">
              <a:rPr lang="en-US" sz="1400" b="1" smtClean="0">
                <a:solidFill>
                  <a:schemeClr val="bg1"/>
                </a:solidFill>
              </a:rPr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2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eattlegov.sharepoint.com/:w:/s/ITD_PO_GRP/EdrZwvlR-sVGndSI3PUjI4QBalvbqgF7ZXNjYgG-A-gZhg?email=Ginger.Armbruster%40seattle.gov&amp;e=Mia99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eattlegov.sharepoint.com/:w:/s/ITD_PO_GRP/EfkupaUYCWZDiAR2DCgBxLwBrbnC1t5Y4CFkYh2KL5IAUw?email=Ginger.Armbruster%40seattle.gov&amp;e=upzpCK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F013-C35D-4754-9E3C-B66272DB56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Transparency Advisory Group 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C8723-9488-49A2-BB7D-032487B6F2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1/20/2022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1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AAD6C8-F1D6-486E-8DAE-72F9DF818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257" y="444616"/>
            <a:ext cx="9555600" cy="539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4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715B19-9653-4D7A-A1F3-C961701D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DA669E-4676-438F-B0A2-D964D6C0F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Finalize direction from new administration (CPRA)</a:t>
            </a:r>
          </a:p>
          <a:p>
            <a:r>
              <a:rPr lang="en-US"/>
              <a:t>Determine TAG agenda for 2022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5C90-8ED9-4FA4-BD21-46FF06B9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8B5BD-D8F6-49B7-AF19-E4D11637D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on Mayor’s Office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on Annual Report – approval for additions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Centralized Office Analysis Summary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CPRA Dashboard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Steps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D0EA-541D-4ACE-B0BA-FDE8CDE9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TAG Charter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E9E5C-7771-4334-B184-29D47B427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Input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4A38E-AFBE-49A7-B0FE-0973054DD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337" y="2505075"/>
            <a:ext cx="5157787" cy="3673783"/>
          </a:xfrm>
        </p:spPr>
        <p:txBody>
          <a:bodyPr>
            <a:normAutofit fontScale="40000" lnSpcReduction="20000"/>
          </a:bodyPr>
          <a:lstStyle/>
          <a:p>
            <a:pPr marL="228606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Areas where there seem to be systemic barriers or issues related to timely compliance. </a:t>
            </a:r>
          </a:p>
          <a:p>
            <a:pPr marL="228606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Policy, procedure, or training changes. </a:t>
            </a:r>
          </a:p>
          <a:p>
            <a:pPr marL="228606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technologies and tools being considered to aid in retention, archival, or production of records. </a:t>
            </a:r>
          </a:p>
          <a:p>
            <a:pPr marL="228606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volume and response times for requests. </a:t>
            </a:r>
          </a:p>
          <a:p>
            <a:pPr marL="228606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issues that impact the obligation of the City under the PRA.</a:t>
            </a:r>
          </a:p>
          <a:p>
            <a:pPr marL="228606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 concerns about any specific or systemic issues, policy, or </a:t>
            </a:r>
            <a:r>
              <a:rPr lang="en-US" sz="4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practices. </a:t>
            </a: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1EF580-1C18-41A6-B432-A9A6B7C91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Deliverable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8664A-D58A-49EE-A065-E24629C26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7576" y="2505075"/>
            <a:ext cx="5183188" cy="3417248"/>
          </a:xfrm>
        </p:spPr>
        <p:txBody>
          <a:bodyPr>
            <a:normAutofit fontScale="40000" lnSpcReduction="20000"/>
          </a:bodyPr>
          <a:lstStyle/>
          <a:p>
            <a:pPr marL="228606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annual report to the public that describes the work of the preceding year and make recommendations on investments and improvements the City can make.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8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CFFE-64E9-4019-A4E3-E1B759F8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798653"/>
          </a:xfrm>
        </p:spPr>
        <p:txBody>
          <a:bodyPr/>
          <a:lstStyle/>
          <a:p>
            <a:r>
              <a:rPr lang="en-US"/>
              <a:t>Action Items 12/16/2021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EC06B3A-B359-4AA2-8E6D-59F0CB711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876336"/>
              </p:ext>
            </p:extLst>
          </p:nvPr>
        </p:nvGraphicFramePr>
        <p:xfrm>
          <a:off x="767178" y="1524863"/>
          <a:ext cx="10831911" cy="1576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280">
                  <a:extLst>
                    <a:ext uri="{9D8B030D-6E8A-4147-A177-3AD203B41FA5}">
                      <a16:colId xmlns:a16="http://schemas.microsoft.com/office/drawing/2014/main" val="2449872125"/>
                    </a:ext>
                  </a:extLst>
                </a:gridCol>
                <a:gridCol w="6374375">
                  <a:extLst>
                    <a:ext uri="{9D8B030D-6E8A-4147-A177-3AD203B41FA5}">
                      <a16:colId xmlns:a16="http://schemas.microsoft.com/office/drawing/2014/main" val="214772488"/>
                    </a:ext>
                  </a:extLst>
                </a:gridCol>
                <a:gridCol w="1351294">
                  <a:extLst>
                    <a:ext uri="{9D8B030D-6E8A-4147-A177-3AD203B41FA5}">
                      <a16:colId xmlns:a16="http://schemas.microsoft.com/office/drawing/2014/main" val="2902931988"/>
                    </a:ext>
                  </a:extLst>
                </a:gridCol>
                <a:gridCol w="1400962">
                  <a:extLst>
                    <a:ext uri="{9D8B030D-6E8A-4147-A177-3AD203B41FA5}">
                      <a16:colId xmlns:a16="http://schemas.microsoft.com/office/drawing/2014/main" val="832603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Completion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753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/>
                        <a:t>Media Invitations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effectLst/>
                        </a:rPr>
                        <a:t>Working with TAG recommendations, invite members of the media to attend the next meeting.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12/31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164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effectLst/>
                        </a:rPr>
                        <a:t>Recommendations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effectLst/>
                        </a:rPr>
                        <a:t>Prepare program recommendations for next meeting discussion, as content for end of year deliverable, send for review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12/31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293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/>
                        <a:t>Annual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annual report to the public that describes the work of the preceding year and make recommendations on investments and improvements the City can make.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All/CPRA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12/31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736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92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15AB-AFDC-407F-BE6E-B13DE52D8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Annual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76BB3-378F-45C9-95EB-FDE71C842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hlinkClick r:id="rId2"/>
              </a:rPr>
              <a:t>2021 TAG Annual Report.docx</a:t>
            </a:r>
            <a:endParaRPr lang="en-US"/>
          </a:p>
          <a:p>
            <a:pPr lvl="1"/>
            <a:r>
              <a:rPr lang="en-US"/>
              <a:t>Two meetings in 2021</a:t>
            </a:r>
          </a:p>
          <a:p>
            <a:pPr lvl="1"/>
            <a:r>
              <a:rPr lang="en-US"/>
              <a:t>Membership</a:t>
            </a:r>
          </a:p>
          <a:p>
            <a:pPr lvl="1"/>
            <a:r>
              <a:rPr lang="en-US"/>
              <a:t>Meeting cadence: every 8 weeks</a:t>
            </a:r>
          </a:p>
          <a:p>
            <a:pPr lvl="1"/>
            <a:r>
              <a:rPr lang="en-US"/>
              <a:t>Charter/PRA Directive/Objectives</a:t>
            </a:r>
          </a:p>
          <a:p>
            <a:pPr lvl="1"/>
            <a:r>
              <a:rPr lang="en-US"/>
              <a:t>Meeting agendas and notes</a:t>
            </a:r>
          </a:p>
          <a:p>
            <a:pPr lvl="1"/>
            <a:r>
              <a:rPr lang="en-US"/>
              <a:t>Recommendations </a:t>
            </a:r>
          </a:p>
          <a:p>
            <a:pPr lvl="1"/>
            <a:r>
              <a:rPr lang="en-US" b="1"/>
              <a:t>Additions: review/approval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8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968C-A764-4549-8843-799EFABCE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93"/>
            <a:ext cx="10515600" cy="1325563"/>
          </a:xfrm>
        </p:spPr>
        <p:txBody>
          <a:bodyPr/>
          <a:lstStyle/>
          <a:p>
            <a:r>
              <a:rPr lang="en-US"/>
              <a:t>Centralized Office/CPRO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602986-CAF8-4FDE-A526-4F9E36DEC0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799611"/>
              </p:ext>
            </p:extLst>
          </p:nvPr>
        </p:nvGraphicFramePr>
        <p:xfrm>
          <a:off x="947257" y="996927"/>
          <a:ext cx="10515600" cy="5283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242">
                  <a:extLst>
                    <a:ext uri="{9D8B030D-6E8A-4147-A177-3AD203B41FA5}">
                      <a16:colId xmlns:a16="http://schemas.microsoft.com/office/drawing/2014/main" val="3540624615"/>
                    </a:ext>
                  </a:extLst>
                </a:gridCol>
                <a:gridCol w="3967993">
                  <a:extLst>
                    <a:ext uri="{9D8B030D-6E8A-4147-A177-3AD203B41FA5}">
                      <a16:colId xmlns:a16="http://schemas.microsoft.com/office/drawing/2014/main" val="1077161530"/>
                    </a:ext>
                  </a:extLst>
                </a:gridCol>
                <a:gridCol w="4903365">
                  <a:extLst>
                    <a:ext uri="{9D8B030D-6E8A-4147-A177-3AD203B41FA5}">
                      <a16:colId xmlns:a16="http://schemas.microsoft.com/office/drawing/2014/main" val="2975346144"/>
                    </a:ext>
                  </a:extLst>
                </a:gridCol>
              </a:tblGrid>
              <a:tr h="1443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Recommendations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Benefits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Challenges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extLst>
                  <a:ext uri="{0D108BD9-81ED-4DB2-BD59-A6C34878D82A}">
                    <a16:rowId xmlns:a16="http://schemas.microsoft.com/office/drawing/2014/main" val="2590603606"/>
                  </a:ext>
                </a:extLst>
              </a:tr>
              <a:tr h="373360">
                <a:tc rowSpan="10"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Centralized Office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One City appearance and experience for requesters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Government divisions: potential conflicts of interest and difficulty in covering the entire City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extLst>
                  <a:ext uri="{0D108BD9-81ED-4DB2-BD59-A6C34878D82A}">
                    <a16:rowId xmlns:a16="http://schemas.microsoft.com/office/drawing/2014/main" val="4197719767"/>
                  </a:ext>
                </a:extLst>
              </a:tr>
              <a:tr h="626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Increased consistency and coordination for multi-department and all-City requests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Employment concerns including where existing PDOs go, accountability and supervision, compliance, and departmental issue sensitivity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extLst>
                  <a:ext uri="{0D108BD9-81ED-4DB2-BD59-A6C34878D82A}">
                    <a16:rowId xmlns:a16="http://schemas.microsoft.com/office/drawing/2014/main" val="3341892828"/>
                  </a:ext>
                </a:extLst>
              </a:tr>
              <a:tr h="499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Centralized funding, resources, and personnel for all departments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Estimated cost and funding of a new department ($2.4M - $2.8M) and lack of clarity about whether this could replace the existing positions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extLst>
                  <a:ext uri="{0D108BD9-81ED-4DB2-BD59-A6C34878D82A}">
                    <a16:rowId xmlns:a16="http://schemas.microsoft.com/office/drawing/2014/main" val="2703842434"/>
                  </a:ext>
                </a:extLst>
              </a:tr>
              <a:tr h="37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Reduced training and support requirements for departmental PDOs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Complexity of requests and records requiring PDOs dedicated to departments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extLst>
                  <a:ext uri="{0D108BD9-81ED-4DB2-BD59-A6C34878D82A}">
                    <a16:rowId xmlns:a16="http://schemas.microsoft.com/office/drawing/2014/main" val="1180614535"/>
                  </a:ext>
                </a:extLst>
              </a:tr>
              <a:tr h="246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Eliminate redundancy in identifying records custodianship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Loss of accountability about what is now a departmental responsibility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extLst>
                  <a:ext uri="{0D108BD9-81ED-4DB2-BD59-A6C34878D82A}">
                    <a16:rowId xmlns:a16="http://schemas.microsoft.com/office/drawing/2014/main" val="772010232"/>
                  </a:ext>
                </a:extLst>
              </a:tr>
              <a:tr h="1548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Independent appeals process increasing trust in City processes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Loss of departmental trust in PDOs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extLst>
                  <a:ext uri="{0D108BD9-81ED-4DB2-BD59-A6C34878D82A}">
                    <a16:rowId xmlns:a16="http://schemas.microsoft.com/office/drawing/2014/main" val="2419034573"/>
                  </a:ext>
                </a:extLst>
              </a:tr>
              <a:tr h="37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Loss of institutional knowledge about department operations and their records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extLst>
                  <a:ext uri="{0D108BD9-81ED-4DB2-BD59-A6C34878D82A}">
                    <a16:rowId xmlns:a16="http://schemas.microsoft.com/office/drawing/2014/main" val="2096973057"/>
                  </a:ext>
                </a:extLst>
              </a:tr>
              <a:tr h="37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Loss or disruption of positions in departments when duties are changed or removed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extLst>
                  <a:ext uri="{0D108BD9-81ED-4DB2-BD59-A6C34878D82A}">
                    <a16:rowId xmlns:a16="http://schemas.microsoft.com/office/drawing/2014/main" val="484187609"/>
                  </a:ext>
                </a:extLst>
              </a:tr>
              <a:tr h="37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Impact on departmental communications and relationships with requesters and customers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extLst>
                  <a:ext uri="{0D108BD9-81ED-4DB2-BD59-A6C34878D82A}">
                    <a16:rowId xmlns:a16="http://schemas.microsoft.com/office/drawing/2014/main" val="1638507469"/>
                  </a:ext>
                </a:extLst>
              </a:tr>
              <a:tr h="246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Loss of regulatory and technical knowledge specific to departments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extLst>
                  <a:ext uri="{0D108BD9-81ED-4DB2-BD59-A6C34878D82A}">
                    <a16:rowId xmlns:a16="http://schemas.microsoft.com/office/drawing/2014/main" val="126831880"/>
                  </a:ext>
                </a:extLst>
              </a:tr>
              <a:tr h="373360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Chief Public Records Officer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Increased support of funding requests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Inability to fully represent the concerns and requirements of all City departments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extLst>
                  <a:ext uri="{0D108BD9-81ED-4DB2-BD59-A6C34878D82A}">
                    <a16:rowId xmlns:a16="http://schemas.microsoft.com/office/drawing/2014/main" val="2152983556"/>
                  </a:ext>
                </a:extLst>
              </a:tr>
              <a:tr h="37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Loss of departmental independence in dedicating resources according to need and budgets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extLst>
                  <a:ext uri="{0D108BD9-81ED-4DB2-BD59-A6C34878D82A}">
                    <a16:rowId xmlns:a16="http://schemas.microsoft.com/office/drawing/2014/main" val="2351624601"/>
                  </a:ext>
                </a:extLst>
              </a:tr>
              <a:tr h="246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Citywide attention to the importance of records requests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Potential conflicts of interest and authority among government branches.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extLst>
                  <a:ext uri="{0D108BD9-81ED-4DB2-BD59-A6C34878D82A}">
                    <a16:rowId xmlns:a16="http://schemas.microsoft.com/office/drawing/2014/main" val="3505630650"/>
                  </a:ext>
                </a:extLst>
              </a:tr>
              <a:tr h="253126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Standardized compliance and performance metrics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2056" marR="4205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077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06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97E40-9A56-4454-8561-43779AB6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Metrics/Dashboard</a:t>
            </a:r>
          </a:p>
        </p:txBody>
      </p:sp>
    </p:spTree>
    <p:extLst>
      <p:ext uri="{BB962C8B-B14F-4D97-AF65-F5344CB8AC3E}">
        <p14:creationId xmlns:p14="http://schemas.microsoft.com/office/powerpoint/2010/main" val="159254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EAB145-DE91-4C3E-8256-7B6B23E97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32" y="419449"/>
            <a:ext cx="6292341" cy="5648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ED29F7-D6FC-437F-BDC6-315CBB669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966" y="125305"/>
            <a:ext cx="4423122" cy="606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9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B6D788-C8E1-437D-A296-8E3A6321F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627" y="518493"/>
            <a:ext cx="9283788" cy="5284118"/>
          </a:xfrm>
        </p:spPr>
      </p:pic>
    </p:spTree>
    <p:extLst>
      <p:ext uri="{BB962C8B-B14F-4D97-AF65-F5344CB8AC3E}">
        <p14:creationId xmlns:p14="http://schemas.microsoft.com/office/powerpoint/2010/main" val="3302741186"/>
      </p:ext>
    </p:extLst>
  </p:cSld>
  <p:clrMapOvr>
    <a:masterClrMapping/>
  </p:clrMapOvr>
</p:sld>
</file>

<file path=ppt/theme/theme1.xml><?xml version="1.0" encoding="utf-8"?>
<a:theme xmlns:a="http://schemas.openxmlformats.org/drawingml/2006/main" name="2021 Surveillance Overview E Team Pipelin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artment PowerPoint" id="{998C011E-C917-4BFD-94AD-5FB48150EDC6}" vid="{8AB02969-1BE2-4903-A02F-6143381C200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1f429ae0-f3f0-48ac-b5f7-3fde63f06251">
      <UserInfo>
        <DisplayName>Kipp, Julie</DisplayName>
        <AccountId>495</AccountId>
        <AccountType/>
      </UserInfo>
      <UserInfo>
        <DisplayName>Bounds, Eleonor</DisplayName>
        <AccountId>205</AccountId>
        <AccountType/>
      </UserInfo>
      <UserInfo>
        <DisplayName>Nowlin, Michael</DisplayName>
        <AccountId>376</AccountId>
        <AccountType/>
      </UserInfo>
      <UserInfo>
        <DisplayName>Kyte, Logan</DisplayName>
        <AccountId>293</AccountId>
        <AccountType/>
      </UserInfo>
      <UserInfo>
        <DisplayName>Ward, Evan L</DisplayName>
        <AccountId>27</AccountId>
        <AccountType/>
      </UserInfo>
      <UserInfo>
        <DisplayName>Valla, Aaron</DisplayName>
        <AccountId>129</AccountId>
        <AccountType/>
      </UserInfo>
      <UserInfo>
        <DisplayName>Corley, Thomas P</DisplayName>
        <AccountId>753</AccountId>
        <AccountType/>
      </UserInfo>
      <UserInfo>
        <DisplayName>Lehocka-Howell, Zuzka</DisplayName>
        <AccountId>312</AccountId>
        <AccountType/>
      </UserInfo>
      <UserInfo>
        <DisplayName>Jaeger, Matthew</DisplayName>
        <AccountId>739</AccountId>
        <AccountType/>
      </UserInfo>
      <UserInfo>
        <DisplayName>Borja, Joel</DisplayName>
        <AccountId>758</AccountId>
        <AccountType/>
      </UserInfo>
      <UserInfo>
        <DisplayName>Collings, Tara</DisplayName>
        <AccountId>664</AccountId>
        <AccountType/>
      </UserInfo>
      <UserInfo>
        <DisplayName>Berger, Katelyn</DisplayName>
        <AccountId>308</AccountId>
        <AccountType/>
      </UserInfo>
      <UserInfo>
        <DisplayName>Winkler, Jennifer</DisplayName>
        <AccountId>64</AccountId>
        <AccountType/>
      </UserInfo>
      <UserInfo>
        <DisplayName>Camacho, Patty</DisplayName>
        <AccountId>692</AccountId>
        <AccountType/>
      </UserInfo>
      <UserInfo>
        <DisplayName>Glundberg-Prossor, Kristen</DisplayName>
        <AccountId>45</AccountId>
        <AccountType/>
      </UserInfo>
      <UserInfo>
        <DisplayName>Acosta, Rachel</DisplayName>
        <AccountId>733</AccountId>
        <AccountType/>
      </UserInfo>
      <UserInfo>
        <DisplayName>Cantrell, Matt F</DisplayName>
        <AccountId>761</AccountId>
        <AccountType/>
      </UserInfo>
      <UserInfo>
        <DisplayName>Dizon, J Norman</DisplayName>
        <AccountId>694</AccountId>
        <AccountType/>
      </UserInfo>
      <UserInfo>
        <DisplayName>Hardi, Jason</DisplayName>
        <AccountId>949</AccountId>
        <AccountType/>
      </UserInfo>
      <UserInfo>
        <DisplayName>Butler, Sarah</DisplayName>
        <AccountId>68</AccountId>
        <AccountType/>
      </UserInfo>
      <UserInfo>
        <DisplayName>Devore, Jennifer</DisplayName>
        <AccountId>497</AccountId>
        <AccountType/>
      </UserInfo>
      <UserInfo>
        <DisplayName>Capapas, Neal</DisplayName>
        <AccountId>573</AccountId>
        <AccountType/>
      </UserInfo>
      <UserInfo>
        <DisplayName>Ponton-Welty, Kyle</DisplayName>
        <AccountId>936</AccountId>
        <AccountType/>
      </UserInfo>
      <UserInfo>
        <DisplayName>Cantrell, Tracie</DisplayName>
        <AccountId>935</AccountId>
        <AccountType/>
      </UserInfo>
      <UserInfo>
        <DisplayName>Strasko Carlisle, Aimee</DisplayName>
        <AccountId>311</AccountId>
        <AccountType/>
      </UserInfo>
      <UserInfo>
        <DisplayName>Nadelman, Jessica</DisplayName>
        <AccountId>108</AccountId>
        <AccountType/>
      </UserInfo>
      <UserInfo>
        <DisplayName>Nicholson, Ben</DisplayName>
        <AccountId>120</AccountId>
        <AccountType/>
      </UserInfo>
      <UserInfo>
        <DisplayName>Armbruster, Ginger</DisplayName>
        <AccountId>15</AccountId>
        <AccountType/>
      </UserInfo>
    </SharedWithUsers>
    <lcf76f155ced4ddcb4097134ff3c332f xmlns="6a743fdb-1a1a-430b-8dff-948c5119c05c">
      <Terms xmlns="http://schemas.microsoft.com/office/infopath/2007/PartnerControls"/>
    </lcf76f155ced4ddcb4097134ff3c332f>
    <TaxCatchAll xmlns="97c2a25c-25db-4634-b347-87ab0af10b2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B23B29A2269F4090A230F437B1FA04" ma:contentTypeVersion="16" ma:contentTypeDescription="Create a new document." ma:contentTypeScope="" ma:versionID="0dec7f937dd094b70a04f1c412ed2b91">
  <xsd:schema xmlns:xsd="http://www.w3.org/2001/XMLSchema" xmlns:xs="http://www.w3.org/2001/XMLSchema" xmlns:p="http://schemas.microsoft.com/office/2006/metadata/properties" xmlns:ns1="http://schemas.microsoft.com/sharepoint/v3" xmlns:ns2="6a743fdb-1a1a-430b-8dff-948c5119c05c" xmlns:ns3="1f429ae0-f3f0-48ac-b5f7-3fde63f06251" xmlns:ns4="97c2a25c-25db-4634-b347-87ab0af10b27" targetNamespace="http://schemas.microsoft.com/office/2006/metadata/properties" ma:root="true" ma:fieldsID="7e7aa4462d7283d1be34fd3904fe6ee1" ns1:_="" ns2:_="" ns3:_="" ns4:_="">
    <xsd:import namespace="http://schemas.microsoft.com/sharepoint/v3"/>
    <xsd:import namespace="6a743fdb-1a1a-430b-8dff-948c5119c05c"/>
    <xsd:import namespace="1f429ae0-f3f0-48ac-b5f7-3fde63f06251"/>
    <xsd:import namespace="97c2a25c-25db-4634-b347-87ab0af10b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43fdb-1a1a-430b-8dff-948c5119c0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ec48df8-e8cc-4a73-a73e-519b29584a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29ae0-f3f0-48ac-b5f7-3fde63f06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a25c-25db-4634-b347-87ab0af10b2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360bb2-e64b-4629-9406-092b9381f959}" ma:internalName="TaxCatchAll" ma:showField="CatchAllData" ma:web="1f429ae0-f3f0-48ac-b5f7-3fde63f06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931CF5-0482-42A9-A20D-E9DEA10EA839}">
  <ds:schemaRefs>
    <ds:schemaRef ds:uri="1f429ae0-f3f0-48ac-b5f7-3fde63f06251"/>
    <ds:schemaRef ds:uri="6a743fdb-1a1a-430b-8dff-948c5119c05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226DD7-B1F3-4973-B3A3-BD1066D39F41}"/>
</file>

<file path=customXml/itemProps3.xml><?xml version="1.0" encoding="utf-8"?>
<ds:datastoreItem xmlns:ds="http://schemas.openxmlformats.org/officeDocument/2006/customXml" ds:itemID="{55C21CC2-6C6F-4D81-876E-10E8E9007B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2021 Surveillance Overview E Team Pipeline</vt:lpstr>
      <vt:lpstr>Transparency Advisory Group  Meeting</vt:lpstr>
      <vt:lpstr>Agenda</vt:lpstr>
      <vt:lpstr>TAG Charter</vt:lpstr>
      <vt:lpstr>Action Items 12/16/2021</vt:lpstr>
      <vt:lpstr>Annual Report</vt:lpstr>
      <vt:lpstr>Centralized Office/CPRO</vt:lpstr>
      <vt:lpstr>Metrics/Dashboard</vt:lpstr>
      <vt:lpstr>PowerPoint Presentation</vt:lpstr>
      <vt:lpstr>PowerPoint Presentation</vt:lpstr>
      <vt:lpstr>PowerPoint Presentation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Maturity Assessment</dc:title>
  <dc:creator>Armbruster, Ginger</dc:creator>
  <cp:revision>1</cp:revision>
  <dcterms:created xsi:type="dcterms:W3CDTF">2021-06-01T15:20:38Z</dcterms:created>
  <dcterms:modified xsi:type="dcterms:W3CDTF">2022-01-20T18:04:41Z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0x0101003CB23B29A2269F4090A230F437B1FA04</vt:lpwstr>
  </property>
</Properties>
</file>